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15/09/2013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971600" y="5301208"/>
            <a:ext cx="212925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9952" y="1916832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3275856" y="235062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créé 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DEMARCHE)</a:t>
            </a:r>
            <a:endParaRPr lang="fr-FR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Si case à cocher règlement avant livraison, Facture émise &amp; réglée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r>
              <a:rPr lang="fr-FR" sz="1200" dirty="0" smtClean="0"/>
              <a:t> 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5565579" y="562117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658100" y="116632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37612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314809" y="5400937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107504" y="515719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76513" y="1583842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00B050"/>
                </a:solidFill>
              </a:rPr>
              <a:t>OK: Délai non encore atteint</a:t>
            </a:r>
            <a:endParaRPr lang="en-US" sz="1100" b="1" dirty="0">
              <a:solidFill>
                <a:srgbClr val="00B050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76513" y="1792561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C000"/>
                </a:solidFill>
              </a:rPr>
              <a:t>WARNING: Dernier jour avant ALERTE</a:t>
            </a:r>
            <a:endParaRPr lang="en-US" sz="1100" b="1" dirty="0">
              <a:solidFill>
                <a:srgbClr val="FFC000"/>
              </a:solidFill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76513" y="1988840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dirty="0" smtClean="0">
                <a:solidFill>
                  <a:srgbClr val="FF0000"/>
                </a:solidFill>
              </a:rPr>
              <a:t>ALERTE: Délai dépassé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0" y="1367818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u="sng" dirty="0" smtClean="0"/>
              <a:t>Indicateurs de suivi d’avancement:</a:t>
            </a:r>
            <a:endParaRPr lang="en-US" sz="1100" b="1" u="sng" dirty="0"/>
          </a:p>
        </p:txBody>
      </p:sp>
      <p:sp>
        <p:nvSpPr>
          <p:cNvPr id="28" name="Flèche en arc 40"/>
          <p:cNvSpPr/>
          <p:nvPr/>
        </p:nvSpPr>
        <p:spPr>
          <a:xfrm rot="19458280">
            <a:off x="504348" y="424880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15/09/2013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549580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309320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172858" y="5343019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4860032" y="4221088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3316874" y="253343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652120" y="6021288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Dossier affaire :</a:t>
            </a:r>
          </a:p>
          <a:p>
            <a:pPr lvl="0"/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 Vente &amp; Distributeurs de matériels / Logistique</a:t>
            </a:r>
            <a:endParaRPr lang="fr-FR" sz="14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35496" y="400506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4932040" y="86981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BL lié à la commande clôturé 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Facture réglée </a:t>
            </a:r>
            <a:r>
              <a:rPr lang="fr-FR" sz="1200" i="1" dirty="0" smtClean="0"/>
              <a:t>si cela n’a pas été déjà traité lors de l’étape précédente 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4" name="Flèche en arc 40"/>
          <p:cNvSpPr/>
          <p:nvPr/>
        </p:nvSpPr>
        <p:spPr>
          <a:xfrm rot="19458280">
            <a:off x="2547057" y="216057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9458280">
            <a:off x="4347257" y="79242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152128" y="4582869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Devis crée envoyé au client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1619672" y="4160113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909162" y="3254787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9458280">
            <a:off x="1512460" y="3168690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524328" y="1916832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640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3995935" y="548681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2" name="TextBox 5"/>
          <p:cNvSpPr txBox="1"/>
          <p:nvPr/>
        </p:nvSpPr>
        <p:spPr>
          <a:xfrm>
            <a:off x="2668802" y="3193812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56" name="TextBox 8"/>
          <p:cNvSpPr txBox="1"/>
          <p:nvPr/>
        </p:nvSpPr>
        <p:spPr>
          <a:xfrm>
            <a:off x="7271284" y="3037309"/>
            <a:ext cx="176521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900" dirty="0" smtClean="0">
                <a:solidFill>
                  <a:srgbClr val="002060"/>
                </a:solidFill>
              </a:rPr>
              <a:t>Le </a:t>
            </a:r>
            <a:r>
              <a:rPr lang="fr-FR" sz="900" dirty="0" err="1" smtClean="0">
                <a:solidFill>
                  <a:srgbClr val="002060"/>
                </a:solidFill>
              </a:rPr>
              <a:t>workflow</a:t>
            </a:r>
            <a:r>
              <a:rPr lang="fr-FR" sz="9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2051720" y="3615407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 Devis validé par le client (donc clôturé) </a:t>
            </a:r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(Onglet FINANCIER)</a:t>
            </a: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44" name="TextBox 5"/>
          <p:cNvSpPr txBox="1"/>
          <p:nvPr/>
        </p:nvSpPr>
        <p:spPr>
          <a:xfrm>
            <a:off x="251520" y="438376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79" name="TextBox 8"/>
          <p:cNvSpPr txBox="1"/>
          <p:nvPr/>
        </p:nvSpPr>
        <p:spPr>
          <a:xfrm>
            <a:off x="4716016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pic>
        <p:nvPicPr>
          <p:cNvPr id="40" name="Image 3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719473"/>
            <a:ext cx="457264" cy="457264"/>
          </a:xfrm>
          <a:prstGeom prst="rect">
            <a:avLst/>
          </a:prstGeom>
        </p:spPr>
      </p:pic>
      <p:pic>
        <p:nvPicPr>
          <p:cNvPr id="41" name="Image 40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2951" y="3303649"/>
            <a:ext cx="457264" cy="457264"/>
          </a:xfrm>
          <a:prstGeom prst="rect">
            <a:avLst/>
          </a:prstGeom>
        </p:spPr>
      </p:pic>
      <p:sp>
        <p:nvSpPr>
          <p:cNvPr id="42" name="TextBox 8"/>
          <p:cNvSpPr txBox="1"/>
          <p:nvPr/>
        </p:nvSpPr>
        <p:spPr>
          <a:xfrm>
            <a:off x="141943" y="287160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1" y="179148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287" y="337565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8"/>
          <p:cNvSpPr txBox="1"/>
          <p:nvPr/>
        </p:nvSpPr>
        <p:spPr>
          <a:xfrm>
            <a:off x="179512" y="128742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26" name="Image 25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3910" y="1744689"/>
            <a:ext cx="457264" cy="45726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95736" y="193549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5"/>
          <p:cNvSpPr txBox="1"/>
          <p:nvPr/>
        </p:nvSpPr>
        <p:spPr>
          <a:xfrm>
            <a:off x="251520" y="78336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569857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8"/>
          <p:cNvSpPr txBox="1"/>
          <p:nvPr/>
        </p:nvSpPr>
        <p:spPr>
          <a:xfrm>
            <a:off x="539552" y="474380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31" name="Image 30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87037" y="5231054"/>
            <a:ext cx="304843" cy="304843"/>
          </a:xfrm>
          <a:prstGeom prst="rect">
            <a:avLst/>
          </a:prstGeom>
        </p:spPr>
      </p:pic>
      <p:sp>
        <p:nvSpPr>
          <p:cNvPr id="32" name="TextBox 8"/>
          <p:cNvSpPr txBox="1"/>
          <p:nvPr/>
        </p:nvSpPr>
        <p:spPr>
          <a:xfrm>
            <a:off x="5203129" y="474380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03129" y="575192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Image 33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79393" y="539188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087625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4498087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DEVIS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ATTENTE ACCORD DEVIS CLIENT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413284" y="2492896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LOGISTIQUE</a:t>
            </a:r>
            <a:endParaRPr lang="en-US" sz="1200" b="1" dirty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3201943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</a:t>
            </a:r>
            <a:endParaRPr lang="en-US" sz="1200" b="1" dirty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50100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2780928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9" name="Flèche droite rayée 68"/>
          <p:cNvSpPr/>
          <p:nvPr/>
        </p:nvSpPr>
        <p:spPr>
          <a:xfrm>
            <a:off x="3743908" y="213285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48691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4283968" y="213285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8" name="TextBox 8"/>
          <p:cNvSpPr txBox="1"/>
          <p:nvPr/>
        </p:nvSpPr>
        <p:spPr>
          <a:xfrm>
            <a:off x="4283968" y="285293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57301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49411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366</Words>
  <Application>Microsoft Office PowerPoint</Application>
  <PresentationFormat>Affichage à l'écran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180</cp:revision>
  <dcterms:created xsi:type="dcterms:W3CDTF">2012-12-19T15:45:09Z</dcterms:created>
  <dcterms:modified xsi:type="dcterms:W3CDTF">2013-09-15T20:20:13Z</dcterms:modified>
</cp:coreProperties>
</file>