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2" autoAdjust="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1981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4322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4696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0434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4021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7968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6045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7170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6262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4396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065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BF6A1-3B2E-4A32-AB6C-97A28F225BFA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4084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3491880" y="2636912"/>
            <a:ext cx="1656184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Flèche droite 38"/>
          <p:cNvSpPr/>
          <p:nvPr/>
        </p:nvSpPr>
        <p:spPr>
          <a:xfrm rot="19323539">
            <a:off x="528333" y="2707385"/>
            <a:ext cx="9023904" cy="142437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012160" y="980728"/>
            <a:ext cx="2627784" cy="504056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220072" y="5373216"/>
            <a:ext cx="3744416" cy="122413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79512" y="5805264"/>
            <a:ext cx="2627784" cy="504056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" name="TextBox 5"/>
          <p:cNvSpPr txBox="1"/>
          <p:nvPr/>
        </p:nvSpPr>
        <p:spPr>
          <a:xfrm>
            <a:off x="359024" y="5877272"/>
            <a:ext cx="230425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CREATION TICKET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899592" y="5353471"/>
            <a:ext cx="4248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/>
              <a:t>-Statut intervention « A prévoir »</a:t>
            </a:r>
            <a:endParaRPr lang="en-US" sz="1200" dirty="0"/>
          </a:p>
        </p:txBody>
      </p:sp>
      <p:sp>
        <p:nvSpPr>
          <p:cNvPr id="10" name="TextBox 5"/>
          <p:cNvSpPr txBox="1"/>
          <p:nvPr/>
        </p:nvSpPr>
        <p:spPr>
          <a:xfrm>
            <a:off x="1084626" y="4890646"/>
            <a:ext cx="3888432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PREPARATION INTER</a:t>
            </a:r>
            <a:endParaRPr lang="en-US" sz="1600" dirty="0"/>
          </a:p>
        </p:txBody>
      </p:sp>
      <p:sp>
        <p:nvSpPr>
          <p:cNvPr id="11" name="TextBox 8"/>
          <p:cNvSpPr txBox="1"/>
          <p:nvPr/>
        </p:nvSpPr>
        <p:spPr>
          <a:xfrm>
            <a:off x="2596794" y="4078813"/>
            <a:ext cx="3559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Statut intervention « Programmé »</a:t>
            </a:r>
          </a:p>
          <a:p>
            <a:pPr>
              <a:buFontTx/>
              <a:buChar char="-"/>
            </a:pPr>
            <a:r>
              <a:rPr lang="fr-FR" sz="1200" dirty="0" smtClean="0"/>
              <a:t> Plage d’intervention « Début &amp; Fin planifiées »</a:t>
            </a:r>
          </a:p>
          <a:p>
            <a:pPr>
              <a:buFontTx/>
              <a:buChar char="-"/>
            </a:pPr>
            <a:r>
              <a:rPr lang="fr-FR" sz="1200" dirty="0" smtClean="0"/>
              <a:t> Ticket affecté à une Société / Technicien</a:t>
            </a:r>
            <a:endParaRPr lang="en-US" sz="1200" dirty="0" smtClean="0"/>
          </a:p>
        </p:txBody>
      </p:sp>
      <p:sp>
        <p:nvSpPr>
          <p:cNvPr id="12" name="TextBox 5"/>
          <p:cNvSpPr txBox="1"/>
          <p:nvPr/>
        </p:nvSpPr>
        <p:spPr>
          <a:xfrm>
            <a:off x="3347864" y="3522494"/>
            <a:ext cx="3456384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VALIDATION TECHNICIEN</a:t>
            </a:r>
            <a:endParaRPr lang="en-US" sz="1600" dirty="0"/>
          </a:p>
        </p:txBody>
      </p:sp>
      <p:sp>
        <p:nvSpPr>
          <p:cNvPr id="13" name="TextBox 8"/>
          <p:cNvSpPr txBox="1"/>
          <p:nvPr/>
        </p:nvSpPr>
        <p:spPr>
          <a:xfrm>
            <a:off x="3779912" y="3140968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/>
              <a:t> - Statut intervention « Validé »</a:t>
            </a:r>
            <a:endParaRPr lang="en-US" sz="1200" dirty="0"/>
          </a:p>
        </p:txBody>
      </p:sp>
      <p:sp>
        <p:nvSpPr>
          <p:cNvPr id="14" name="TextBox 5"/>
          <p:cNvSpPr txBox="1"/>
          <p:nvPr/>
        </p:nvSpPr>
        <p:spPr>
          <a:xfrm>
            <a:off x="3995936" y="2586390"/>
            <a:ext cx="374441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INTER VALIDEE</a:t>
            </a:r>
            <a:endParaRPr lang="en-US" sz="1600" dirty="0"/>
          </a:p>
        </p:txBody>
      </p:sp>
      <p:sp>
        <p:nvSpPr>
          <p:cNvPr id="15" name="TextBox 8"/>
          <p:cNvSpPr txBox="1"/>
          <p:nvPr/>
        </p:nvSpPr>
        <p:spPr>
          <a:xfrm>
            <a:off x="4932040" y="1772816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Date de fin d’intervention</a:t>
            </a:r>
          </a:p>
          <a:p>
            <a:pPr>
              <a:buFontTx/>
              <a:buChar char="-"/>
            </a:pPr>
            <a:r>
              <a:rPr lang="fr-FR" sz="1200" dirty="0" smtClean="0"/>
              <a:t> Statut intervention « Effectué »</a:t>
            </a:r>
          </a:p>
        </p:txBody>
      </p:sp>
      <p:sp>
        <p:nvSpPr>
          <p:cNvPr id="16" name="ZoneTexte 34"/>
          <p:cNvSpPr txBox="1"/>
          <p:nvPr/>
        </p:nvSpPr>
        <p:spPr>
          <a:xfrm>
            <a:off x="5298420" y="5589240"/>
            <a:ext cx="3666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err="1" smtClean="0">
                <a:latin typeface="Impact" pitchFamily="34" charset="0"/>
              </a:rPr>
              <a:t>Workflow</a:t>
            </a:r>
            <a:r>
              <a:rPr lang="fr-FR" sz="2000" dirty="0" smtClean="0">
                <a:latin typeface="Impact" pitchFamily="34" charset="0"/>
              </a:rPr>
              <a:t> de vie d’un TICKET S.A.V.</a:t>
            </a:r>
            <a:endParaRPr lang="fr-FR" sz="2000" dirty="0">
              <a:latin typeface="Impact" pitchFamily="34" charset="0"/>
            </a:endParaRPr>
          </a:p>
        </p:txBody>
      </p:sp>
      <p:sp>
        <p:nvSpPr>
          <p:cNvPr id="17" name="TextBox 5"/>
          <p:cNvSpPr txBox="1"/>
          <p:nvPr/>
        </p:nvSpPr>
        <p:spPr>
          <a:xfrm>
            <a:off x="6156176" y="1052736"/>
            <a:ext cx="230425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TICKET CLOTURE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3569410" y="164540"/>
            <a:ext cx="2627784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3748922" y="236548"/>
            <a:ext cx="230425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TICKET ANNULE</a:t>
            </a:r>
            <a:endParaRPr lang="en-US" sz="1600" dirty="0"/>
          </a:p>
        </p:txBody>
      </p:sp>
      <p:sp>
        <p:nvSpPr>
          <p:cNvPr id="20" name="Flèche en arc 40"/>
          <p:cNvSpPr/>
          <p:nvPr/>
        </p:nvSpPr>
        <p:spPr>
          <a:xfrm rot="19458280">
            <a:off x="314809" y="4608850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TextBox 8"/>
          <p:cNvSpPr txBox="1"/>
          <p:nvPr/>
        </p:nvSpPr>
        <p:spPr>
          <a:xfrm>
            <a:off x="107504" y="4365105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1 jour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TextBox 8"/>
          <p:cNvSpPr txBox="1"/>
          <p:nvPr/>
        </p:nvSpPr>
        <p:spPr>
          <a:xfrm>
            <a:off x="2915816" y="1916832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>
                <a:solidFill>
                  <a:schemeClr val="tx2">
                    <a:lumMod val="75000"/>
                  </a:schemeClr>
                </a:solidFill>
              </a:rPr>
              <a:t>1 jour</a:t>
            </a:r>
            <a:endParaRPr lang="fr-FR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TextBox 8"/>
          <p:cNvSpPr txBox="1"/>
          <p:nvPr/>
        </p:nvSpPr>
        <p:spPr>
          <a:xfrm>
            <a:off x="179512" y="404664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>
                <a:solidFill>
                  <a:srgbClr val="00B050"/>
                </a:solidFill>
              </a:rPr>
              <a:t>OK: Délai non encore atteint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24" name="TextBox 8"/>
          <p:cNvSpPr txBox="1"/>
          <p:nvPr/>
        </p:nvSpPr>
        <p:spPr>
          <a:xfrm>
            <a:off x="179512" y="600943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>
                <a:solidFill>
                  <a:srgbClr val="FFC000"/>
                </a:solidFill>
              </a:rPr>
              <a:t>WARNING: Dernier jour avant ALERTE</a:t>
            </a:r>
            <a:endParaRPr lang="en-US" sz="1400" b="1" dirty="0">
              <a:solidFill>
                <a:srgbClr val="FFC000"/>
              </a:solidFill>
            </a:endParaRPr>
          </a:p>
        </p:txBody>
      </p:sp>
      <p:sp>
        <p:nvSpPr>
          <p:cNvPr id="25" name="TextBox 8"/>
          <p:cNvSpPr txBox="1"/>
          <p:nvPr/>
        </p:nvSpPr>
        <p:spPr>
          <a:xfrm>
            <a:off x="179512" y="816967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>
                <a:solidFill>
                  <a:srgbClr val="FF0000"/>
                </a:solidFill>
              </a:rPr>
              <a:t>ALERTE: Délai dépassé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6" name="TextBox 8"/>
          <p:cNvSpPr txBox="1"/>
          <p:nvPr/>
        </p:nvSpPr>
        <p:spPr>
          <a:xfrm>
            <a:off x="35496" y="188640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u="sng" dirty="0" smtClean="0"/>
              <a:t>Indicateurs de suivi d’avancement:</a:t>
            </a:r>
            <a:endParaRPr lang="en-US" sz="1400" b="1" u="sng" dirty="0"/>
          </a:p>
        </p:txBody>
      </p:sp>
      <p:sp>
        <p:nvSpPr>
          <p:cNvPr id="27" name="Flèche en arc 40"/>
          <p:cNvSpPr/>
          <p:nvPr/>
        </p:nvSpPr>
        <p:spPr>
          <a:xfrm rot="19458280">
            <a:off x="1800492" y="3253960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8" name="Flèche en arc 40"/>
          <p:cNvSpPr/>
          <p:nvPr/>
        </p:nvSpPr>
        <p:spPr>
          <a:xfrm rot="19458280">
            <a:off x="3096636" y="2232586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9" name="Flèche en arc 40"/>
          <p:cNvSpPr/>
          <p:nvPr/>
        </p:nvSpPr>
        <p:spPr>
          <a:xfrm rot="19458280">
            <a:off x="4680812" y="1248910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0" name="TextBox 8"/>
          <p:cNvSpPr txBox="1"/>
          <p:nvPr/>
        </p:nvSpPr>
        <p:spPr>
          <a:xfrm>
            <a:off x="7935413" y="6230415"/>
            <a:ext cx="99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08/09/2013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3460890" y="596588"/>
            <a:ext cx="25187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Sur choix de l’utilisateur, à chaque étape, le </a:t>
            </a:r>
            <a:r>
              <a:rPr lang="fr-FR" sz="1100" b="1" i="1" dirty="0" smtClean="0">
                <a:solidFill>
                  <a:schemeClr val="bg1">
                    <a:lumMod val="50000"/>
                  </a:schemeClr>
                </a:solidFill>
              </a:rPr>
              <a:t>ticket peut </a:t>
            </a:r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passer en statut </a:t>
            </a:r>
            <a:r>
              <a:rPr lang="fr-FR" sz="1100" b="1" i="1" dirty="0" smtClean="0">
                <a:solidFill>
                  <a:schemeClr val="bg1">
                    <a:lumMod val="50000"/>
                  </a:schemeClr>
                </a:solidFill>
              </a:rPr>
              <a:t>ANNULE avec une justification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TextBox 8"/>
          <p:cNvSpPr txBox="1"/>
          <p:nvPr/>
        </p:nvSpPr>
        <p:spPr>
          <a:xfrm>
            <a:off x="2843808" y="5919083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500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5045066" y="4962654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510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4" name="TextBox 8"/>
          <p:cNvSpPr txBox="1"/>
          <p:nvPr/>
        </p:nvSpPr>
        <p:spPr>
          <a:xfrm>
            <a:off x="6917274" y="3573016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520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5" name="TextBox 8"/>
          <p:cNvSpPr txBox="1"/>
          <p:nvPr/>
        </p:nvSpPr>
        <p:spPr>
          <a:xfrm>
            <a:off x="7781370" y="2628201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530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8639944" y="1124744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595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6197194" y="308556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598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8" name="TextBox 8"/>
          <p:cNvSpPr txBox="1"/>
          <p:nvPr/>
        </p:nvSpPr>
        <p:spPr>
          <a:xfrm>
            <a:off x="1536949" y="3044524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1 jour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0" name="ZoneTexte 34"/>
          <p:cNvSpPr txBox="1"/>
          <p:nvPr/>
        </p:nvSpPr>
        <p:spPr>
          <a:xfrm>
            <a:off x="6372200" y="5949280"/>
            <a:ext cx="1654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>
                <a:solidFill>
                  <a:srgbClr val="FF0000"/>
                </a:solidFill>
                <a:latin typeface="Impact" pitchFamily="34" charset="0"/>
              </a:rPr>
              <a:t>Processus standard</a:t>
            </a:r>
            <a:endParaRPr lang="fr-FR" sz="1400" dirty="0">
              <a:solidFill>
                <a:srgbClr val="FF0000"/>
              </a:solidFill>
              <a:latin typeface="Impact" pitchFamily="34" charset="0"/>
            </a:endParaRPr>
          </a:p>
        </p:txBody>
      </p:sp>
      <p:cxnSp>
        <p:nvCxnSpPr>
          <p:cNvPr id="42" name="Connecteur droit avec flèche 41"/>
          <p:cNvCxnSpPr/>
          <p:nvPr/>
        </p:nvCxnSpPr>
        <p:spPr>
          <a:xfrm>
            <a:off x="6588224" y="4130496"/>
            <a:ext cx="1296144" cy="0"/>
          </a:xfrm>
          <a:prstGeom prst="straightConnector1">
            <a:avLst/>
          </a:prstGeom>
          <a:ln w="19050">
            <a:solidFill>
              <a:schemeClr val="accent6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rganigramme : Document 42"/>
          <p:cNvSpPr/>
          <p:nvPr/>
        </p:nvSpPr>
        <p:spPr>
          <a:xfrm>
            <a:off x="7236296" y="4407495"/>
            <a:ext cx="288032" cy="216024"/>
          </a:xfrm>
          <a:prstGeom prst="flowChartDocumen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TextBox 8"/>
          <p:cNvSpPr txBox="1"/>
          <p:nvPr/>
        </p:nvSpPr>
        <p:spPr>
          <a:xfrm>
            <a:off x="7524328" y="417288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i="1" dirty="0" smtClean="0">
                <a:solidFill>
                  <a:schemeClr val="accent6">
                    <a:lumMod val="75000"/>
                  </a:schemeClr>
                </a:solidFill>
              </a:rPr>
              <a:t>Envoi automatique email au technicien</a:t>
            </a:r>
            <a:endParaRPr lang="en-US" sz="12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7" name="TextBox 8"/>
          <p:cNvSpPr txBox="1"/>
          <p:nvPr/>
        </p:nvSpPr>
        <p:spPr>
          <a:xfrm>
            <a:off x="3131840" y="1321604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>
                <a:solidFill>
                  <a:schemeClr val="tx2">
                    <a:lumMod val="75000"/>
                  </a:schemeClr>
                </a:solidFill>
              </a:rPr>
              <a:t>Date d’intervention  demandée + 1 jour</a:t>
            </a:r>
            <a:endParaRPr lang="fr-FR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" name="Flèche droite 50"/>
          <p:cNvSpPr/>
          <p:nvPr/>
        </p:nvSpPr>
        <p:spPr>
          <a:xfrm rot="8460987">
            <a:off x="1059566" y="3265222"/>
            <a:ext cx="2891639" cy="936795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TextBox 8"/>
          <p:cNvSpPr txBox="1"/>
          <p:nvPr/>
        </p:nvSpPr>
        <p:spPr>
          <a:xfrm rot="19189247">
            <a:off x="1088275" y="3264726"/>
            <a:ext cx="3454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/>
              <a:t>« Pas en mesure » de conduire l’intervention</a:t>
            </a:r>
          </a:p>
          <a:p>
            <a:r>
              <a:rPr lang="fr-FR" sz="1200" dirty="0" smtClean="0"/>
              <a:t>                    Retour par saut d’étape</a:t>
            </a:r>
          </a:p>
        </p:txBody>
      </p:sp>
      <p:sp>
        <p:nvSpPr>
          <p:cNvPr id="46" name="TextBox 8"/>
          <p:cNvSpPr txBox="1"/>
          <p:nvPr/>
        </p:nvSpPr>
        <p:spPr>
          <a:xfrm>
            <a:off x="755576" y="1628800"/>
            <a:ext cx="17281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>
                <a:solidFill>
                  <a:schemeClr val="tx2">
                    <a:lumMod val="75000"/>
                  </a:schemeClr>
                </a:solidFill>
                <a:sym typeface="Wingdings"/>
              </a:rPr>
              <a:t> </a:t>
            </a:r>
            <a:r>
              <a:rPr lang="fr-FR" sz="1400" b="1" dirty="0" smtClean="0">
                <a:solidFill>
                  <a:schemeClr val="tx2">
                    <a:lumMod val="75000"/>
                  </a:schemeClr>
                </a:solidFill>
              </a:rPr>
              <a:t>Dans tous les cas,  le ticket passe en alerte des que la date d’installation planifiée est dépassée</a:t>
            </a:r>
            <a:endParaRPr lang="fr-FR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797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127</Words>
  <Application>Microsoft Office PowerPoint</Application>
  <PresentationFormat>Affichage à l'écran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</dc:creator>
  <cp:lastModifiedBy>yveshaddad53@gmail.com</cp:lastModifiedBy>
  <cp:revision>78</cp:revision>
  <dcterms:created xsi:type="dcterms:W3CDTF">2012-12-19T15:45:09Z</dcterms:created>
  <dcterms:modified xsi:type="dcterms:W3CDTF">2013-09-09T12:47:26Z</dcterms:modified>
</cp:coreProperties>
</file>