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14/10/2013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4968034" y="1901363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sp>
        <p:nvSpPr>
          <p:cNvPr id="23" name="TextBox 8"/>
          <p:cNvSpPr txBox="1"/>
          <p:nvPr/>
        </p:nvSpPr>
        <p:spPr>
          <a:xfrm>
            <a:off x="3904289" y="6253807"/>
            <a:ext cx="2176605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3904289" y="6397823"/>
            <a:ext cx="261192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0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3904289" y="6541839"/>
            <a:ext cx="1616907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FF0000"/>
                </a:solidFill>
              </a:rPr>
              <a:t>ALERTE: Délai dépassé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3779912" y="6109791"/>
            <a:ext cx="2736304" cy="27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u="sng" dirty="0" smtClean="0"/>
              <a:t>Indicateurs de suivi d’avancement:</a:t>
            </a:r>
            <a:endParaRPr lang="en-US" sz="1000" b="1" u="sng" dirty="0"/>
          </a:p>
        </p:txBody>
      </p: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635896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412776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prolongation.</a:t>
            </a:r>
          </a:p>
        </p:txBody>
      </p:sp>
      <p:sp>
        <p:nvSpPr>
          <p:cNvPr id="76" name="TextBox 8"/>
          <p:cNvSpPr txBox="1"/>
          <p:nvPr/>
        </p:nvSpPr>
        <p:spPr>
          <a:xfrm>
            <a:off x="107504" y="6926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200" dirty="0" smtClean="0">
                <a:solidFill>
                  <a:srgbClr val="0070C0"/>
                </a:solidFill>
              </a:rPr>
              <a:t>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856697" y="552330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76777" y="429916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508104" y="50851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&gt;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d’effet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du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contrat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988840"/>
            <a:ext cx="3024336" cy="100811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844824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ALORS passage à l’étape suivante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Réinitialisation des compteurs d’échéance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retour d’étape ET TRAITEMENT SPECIFIQUE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2664260" y="2254192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647407" y="258575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595320" y="3183359"/>
            <a:ext cx="154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Date du jour &gt; Date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prochaine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échéance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460980" flipV="1">
            <a:off x="8295479" y="1319223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2411760" y="4221088"/>
            <a:ext cx="1296144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0" y="40770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2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3" name="Connecteur droit 62"/>
          <p:cNvCxnSpPr/>
          <p:nvPr/>
        </p:nvCxnSpPr>
        <p:spPr>
          <a:xfrm>
            <a:off x="251520" y="4005064"/>
            <a:ext cx="19442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4024</TotalTime>
  <Words>466</Words>
  <Application>Microsoft Office PowerPoint</Application>
  <PresentationFormat>Affichage à l'écran (4:3)</PresentationFormat>
  <Paragraphs>71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187</cp:revision>
  <dcterms:created xsi:type="dcterms:W3CDTF">2012-12-19T15:45:09Z</dcterms:created>
  <dcterms:modified xsi:type="dcterms:W3CDTF">2013-10-14T16:03:05Z</dcterms:modified>
</cp:coreProperties>
</file>