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971600" y="5301208"/>
            <a:ext cx="212925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9952" y="1916832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275856" y="2350621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livraison client prévisionnelle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/>
              <a:t> BL lié à la commande créé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Si case à cocher règlement avant livraison, Facture émise &amp; réglée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r>
              <a:rPr lang="fr-FR" sz="1200" dirty="0" smtClean="0"/>
              <a:t> 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565579" y="562117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58100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37612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540093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51571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6513" y="158384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76513" y="1792561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76513" y="1988840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0000"/>
                </a:solidFill>
              </a:rPr>
              <a:t>ALERTE: Délai dépassé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0" y="136781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u="sng" dirty="0" smtClean="0"/>
              <a:t>Indicateurs de suivi d’avancement:</a:t>
            </a:r>
            <a:endParaRPr lang="en-US" sz="1100" b="1" u="sng" dirty="0"/>
          </a:p>
        </p:txBody>
      </p:sp>
      <p:sp>
        <p:nvSpPr>
          <p:cNvPr id="28" name="Flèche en arc 40"/>
          <p:cNvSpPr/>
          <p:nvPr/>
        </p:nvSpPr>
        <p:spPr>
          <a:xfrm rot="19458280">
            <a:off x="504348" y="424880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49580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172858" y="534301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4860032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316874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868144" y="6021288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Dossier affaire:</a:t>
            </a:r>
          </a:p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Vente &amp; Distributeurs de matériels / Logistique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5496" y="400506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932040" y="869811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livraison client réelle renseignée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/>
              <a:t> BL lié à la commande clôturé 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Facture réglée </a:t>
            </a:r>
            <a:r>
              <a:rPr lang="fr-FR" sz="1200" i="1" dirty="0" smtClean="0"/>
              <a:t>si cela n’a pas été déjà traité lors de l’étape précédente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458280">
            <a:off x="2547057" y="216057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4347257" y="79242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152128" y="4582869"/>
            <a:ext cx="680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Case cochée Paiement  comptant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Statut Financement 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Pré-accepté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Devis crée envoyé au client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1619672" y="4160113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909162" y="3254787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1512460" y="316869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524328" y="191683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3995935" y="54868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2668802" y="3193812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271284" y="3037309"/>
            <a:ext cx="17652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900" dirty="0" smtClean="0">
                <a:solidFill>
                  <a:srgbClr val="002060"/>
                </a:solidFill>
              </a:rPr>
              <a:t>Le </a:t>
            </a:r>
            <a:r>
              <a:rPr lang="fr-FR" sz="900" dirty="0" err="1" smtClean="0">
                <a:solidFill>
                  <a:srgbClr val="002060"/>
                </a:solidFill>
              </a:rPr>
              <a:t>workflow</a:t>
            </a:r>
            <a:r>
              <a:rPr lang="fr-FR" sz="9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2051720" y="3615407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 Devis validé par le client (donc clôturé)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</a:p>
          <a:p>
            <a:r>
              <a:rPr lang="fr-FR" sz="1200" dirty="0" smtClean="0"/>
              <a:t>- Client identifié en compta &amp; Administratif terminé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CHECKLIST)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TextBox 5"/>
          <p:cNvSpPr txBox="1"/>
          <p:nvPr/>
        </p:nvSpPr>
        <p:spPr>
          <a:xfrm>
            <a:off x="251520" y="438376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79" name="TextBox 8"/>
          <p:cNvSpPr txBox="1"/>
          <p:nvPr/>
        </p:nvSpPr>
        <p:spPr>
          <a:xfrm>
            <a:off x="4716016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pic>
        <p:nvPicPr>
          <p:cNvPr id="40" name="Image 3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19473"/>
            <a:ext cx="457264" cy="457264"/>
          </a:xfrm>
          <a:prstGeom prst="rect">
            <a:avLst/>
          </a:prstGeom>
        </p:spPr>
      </p:pic>
      <p:pic>
        <p:nvPicPr>
          <p:cNvPr id="41" name="Image 40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2951" y="3303649"/>
            <a:ext cx="457264" cy="457264"/>
          </a:xfrm>
          <a:prstGeom prst="rect">
            <a:avLst/>
          </a:prstGeom>
        </p:spPr>
      </p:pic>
      <p:sp>
        <p:nvSpPr>
          <p:cNvPr id="42" name="TextBox 8"/>
          <p:cNvSpPr txBox="1"/>
          <p:nvPr/>
        </p:nvSpPr>
        <p:spPr>
          <a:xfrm>
            <a:off x="141943" y="287160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1" y="179148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287" y="337565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8"/>
          <p:cNvSpPr txBox="1"/>
          <p:nvPr/>
        </p:nvSpPr>
        <p:spPr>
          <a:xfrm>
            <a:off x="179512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26" name="Image 25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910" y="1744689"/>
            <a:ext cx="457264" cy="45726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3549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"/>
          <p:cNvSpPr txBox="1"/>
          <p:nvPr/>
        </p:nvSpPr>
        <p:spPr>
          <a:xfrm>
            <a:off x="251520" y="78336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69857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"/>
          <p:cNvSpPr txBox="1"/>
          <p:nvPr/>
        </p:nvSpPr>
        <p:spPr>
          <a:xfrm>
            <a:off x="539552" y="474380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31" name="Image 30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87037" y="5231054"/>
            <a:ext cx="304843" cy="304843"/>
          </a:xfrm>
          <a:prstGeom prst="rect">
            <a:avLst/>
          </a:prstGeom>
        </p:spPr>
      </p:pic>
      <p:sp>
        <p:nvSpPr>
          <p:cNvPr id="32" name="TextBox 8"/>
          <p:cNvSpPr txBox="1"/>
          <p:nvPr/>
        </p:nvSpPr>
        <p:spPr>
          <a:xfrm>
            <a:off x="5203129" y="474380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03129" y="575192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9393" y="539188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087625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44980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2492896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3201943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50100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278092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1328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48691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4283968" y="21328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285293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57301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49411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412</Words>
  <Application>Microsoft Office PowerPoint</Application>
  <PresentationFormat>Affichage à l'écran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178</cp:revision>
  <dcterms:created xsi:type="dcterms:W3CDTF">2012-12-19T15:45:09Z</dcterms:created>
  <dcterms:modified xsi:type="dcterms:W3CDTF">2013-09-11T05:19:02Z</dcterms:modified>
</cp:coreProperties>
</file>