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80" name="Flèche droite 79"/>
          <p:cNvSpPr/>
          <p:nvPr/>
        </p:nvSpPr>
        <p:spPr>
          <a:xfrm rot="2829500">
            <a:off x="4968034" y="1613332"/>
            <a:ext cx="728707" cy="41622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635896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251520" y="1412776"/>
            <a:ext cx="504056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en-US" sz="1100" i="1" dirty="0" err="1" smtClean="0">
                <a:solidFill>
                  <a:srgbClr val="002060"/>
                </a:solidFill>
              </a:rPr>
              <a:t>Seule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cette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permet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renvoyer</a:t>
            </a:r>
            <a:r>
              <a:rPr lang="en-US" sz="1100" i="1" dirty="0" smtClean="0">
                <a:solidFill>
                  <a:srgbClr val="002060"/>
                </a:solidFill>
              </a:rPr>
              <a:t> un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 à </a:t>
            </a:r>
            <a:r>
              <a:rPr lang="en-US" sz="1100" i="1" dirty="0" err="1" smtClean="0">
                <a:solidFill>
                  <a:srgbClr val="002060"/>
                </a:solidFill>
              </a:rPr>
              <a:t>l’étape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précédente</a:t>
            </a:r>
            <a:r>
              <a:rPr lang="en-US" sz="1100" i="1" dirty="0" smtClean="0">
                <a:solidFill>
                  <a:srgbClr val="002060"/>
                </a:solidFill>
              </a:rPr>
              <a:t> “PREPARATION PROCHAINE FACTURE”, par </a:t>
            </a:r>
            <a:r>
              <a:rPr lang="en-US" sz="1100" i="1" dirty="0" err="1" smtClean="0">
                <a:solidFill>
                  <a:srgbClr val="002060"/>
                </a:solidFill>
              </a:rPr>
              <a:t>exemple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dans</a:t>
            </a:r>
            <a:r>
              <a:rPr lang="en-US" sz="1100" i="1" dirty="0" smtClean="0">
                <a:solidFill>
                  <a:srgbClr val="002060"/>
                </a:solidFill>
              </a:rPr>
              <a:t> le </a:t>
            </a:r>
            <a:r>
              <a:rPr lang="en-US" sz="1100" i="1" dirty="0" err="1" smtClean="0">
                <a:solidFill>
                  <a:srgbClr val="002060"/>
                </a:solidFill>
              </a:rPr>
              <a:t>cas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d’une</a:t>
            </a:r>
            <a:r>
              <a:rPr lang="en-US" sz="1100" i="1" dirty="0" smtClean="0">
                <a:solidFill>
                  <a:srgbClr val="002060"/>
                </a:solidFill>
              </a:rPr>
              <a:t> prolongation.</a:t>
            </a:r>
          </a:p>
        </p:txBody>
      </p:sp>
      <p:sp>
        <p:nvSpPr>
          <p:cNvPr id="76" name="TextBox 8"/>
          <p:cNvSpPr txBox="1"/>
          <p:nvPr/>
        </p:nvSpPr>
        <p:spPr>
          <a:xfrm>
            <a:off x="107504" y="76644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200" dirty="0" smtClean="0">
                <a:solidFill>
                  <a:srgbClr val="0070C0"/>
                </a:solidFill>
              </a:rPr>
              <a:t>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effet contrat atteinte (Warning)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ou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988840"/>
            <a:ext cx="3024336" cy="100811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844824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SI</a:t>
            </a:r>
            <a:r>
              <a:rPr lang="fr-FR" sz="12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200" b="1" dirty="0" smtClean="0">
                <a:solidFill>
                  <a:srgbClr val="FF0000"/>
                </a:solidFill>
              </a:rPr>
              <a:t>&gt;</a:t>
            </a:r>
            <a:r>
              <a:rPr lang="fr-FR" sz="12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ALORS passage à l’étape suivante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Réinitialisation des compteurs d’échéance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SINON</a:t>
            </a:r>
            <a:r>
              <a:rPr lang="fr-FR" sz="1200" dirty="0" smtClean="0">
                <a:solidFill>
                  <a:srgbClr val="0070C0"/>
                </a:solidFill>
              </a:rPr>
              <a:t> retour d’étape ET TRAITEMENT SPECIFIQUE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2664260" y="2254192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prochaine échéance atteinte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5" name="Image 84" descr="bt_rewi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288032" cy="288032"/>
          </a:xfrm>
          <a:prstGeom prst="rect">
            <a:avLst/>
          </a:prstGeom>
        </p:spPr>
      </p:pic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 flipV="1">
            <a:off x="2411760" y="4221088"/>
            <a:ext cx="1296144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0" y="40770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2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3" name="Connecteur droit 62"/>
          <p:cNvCxnSpPr/>
          <p:nvPr/>
        </p:nvCxnSpPr>
        <p:spPr>
          <a:xfrm>
            <a:off x="251520" y="4005064"/>
            <a:ext cx="19442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ou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763688" y="836712"/>
            <a:ext cx="5184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491</Words>
  <Application>Microsoft Office PowerPoint</Application>
  <PresentationFormat>Affichage à l'écran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192</cp:revision>
  <dcterms:created xsi:type="dcterms:W3CDTF">2012-12-19T15:45:09Z</dcterms:created>
  <dcterms:modified xsi:type="dcterms:W3CDTF">2013-10-17T14:02:37Z</dcterms:modified>
</cp:coreProperties>
</file>