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4" autoAdjust="0"/>
    <p:restoredTop sz="94660"/>
  </p:normalViewPr>
  <p:slideViewPr>
    <p:cSldViewPr>
      <p:cViewPr varScale="1">
        <p:scale>
          <a:sx n="91" d="100"/>
          <a:sy n="91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37321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259632" y="49411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 Case cochée Paiement  comptant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Enveloppe financière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835696" y="4653136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3347864" y="2935977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2987824" y="32664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Réception marchandise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16" name="ZoneTexte 34"/>
          <p:cNvSpPr txBox="1"/>
          <p:nvPr/>
        </p:nvSpPr>
        <p:spPr>
          <a:xfrm>
            <a:off x="5565579" y="566124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1882236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2061748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506533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7504" y="112474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978101" y="440443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728484" y="38522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773716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3732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17074" y="46531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541010" y="18133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467544" y="436510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364088" y="599167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STANDARD - Métier </a:t>
            </a:r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Fournisseurs de service</a:t>
            </a:r>
          </a:p>
          <a:p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Vente / Location de matériel (Copieur / Téléphonie / Informatique)</a:t>
            </a:r>
            <a:endParaRPr lang="fr-FR" sz="1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923928" y="21328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programmée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de livraison du matériel chez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d’intervention </a:t>
            </a:r>
            <a:r>
              <a:rPr lang="fr-FR" sz="1200" dirty="0" smtClean="0"/>
              <a:t>prévisionnelle installateur </a:t>
            </a:r>
            <a:r>
              <a:rPr lang="fr-FR" sz="1200" dirty="0" smtClean="0"/>
              <a:t>/ </a:t>
            </a:r>
            <a:r>
              <a:rPr lang="fr-FR" sz="1200" dirty="0" smtClean="0"/>
              <a:t>technicien</a:t>
            </a:r>
          </a:p>
          <a:p>
            <a:r>
              <a:rPr lang="fr-FR" sz="1200" dirty="0" smtClean="0"/>
              <a:t> </a:t>
            </a:r>
            <a:r>
              <a:rPr lang="fr-FR" sz="1200" dirty="0" smtClean="0"/>
              <a:t> </a:t>
            </a:r>
            <a:r>
              <a:rPr lang="fr-FR" sz="1200" dirty="0" smtClean="0"/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dirty="0" smtClean="0"/>
              <a:t> validée </a:t>
            </a:r>
            <a:r>
              <a:rPr lang="fr-FR" sz="1200" dirty="0" smtClean="0"/>
              <a:t>avec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sz="12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4685026" y="1855857"/>
            <a:ext cx="24482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292080" y="1124744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187624" y="38720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5220072" y="149581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effectué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436096" y="6206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mise en service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Facturation / BL / Ticket émis dans le dossier clôturés</a:t>
            </a:r>
          </a:p>
        </p:txBody>
      </p:sp>
      <p:sp>
        <p:nvSpPr>
          <p:cNvPr id="54" name="Flèche en arc 40"/>
          <p:cNvSpPr/>
          <p:nvPr/>
        </p:nvSpPr>
        <p:spPr>
          <a:xfrm rot="19458280">
            <a:off x="4491273" y="12680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5139344" y="4323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4499992" y="692696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339752" y="39661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Commande effectuée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2555776" y="3645024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76514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2619063" y="30357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3456676" y="223258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1331640" y="191683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livraison client prévisionnelle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308304" y="29249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205306" y="18448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884368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2339752" y="119849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installation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prévisionnelle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atteinte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522804" y="3501008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4056" y="2782669"/>
            <a:ext cx="233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jours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réception prévisionnelle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36218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4725144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3356992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44" name="TextBox 5"/>
          <p:cNvSpPr txBox="1"/>
          <p:nvPr/>
        </p:nvSpPr>
        <p:spPr>
          <a:xfrm>
            <a:off x="413284" y="26978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413284" y="1988840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51" name="TextBox 8"/>
          <p:cNvSpPr txBox="1"/>
          <p:nvPr/>
        </p:nvSpPr>
        <p:spPr>
          <a:xfrm>
            <a:off x="4283968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395536" y="4066039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436510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58" name="Flèche droite rayée 57"/>
          <p:cNvSpPr/>
          <p:nvPr/>
        </p:nvSpPr>
        <p:spPr>
          <a:xfrm>
            <a:off x="3743908" y="22768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364502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2" name="Flèche droite rayée 61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99695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94116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7332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4283968" y="227687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7" name="TextBox 8"/>
          <p:cNvSpPr txBox="1"/>
          <p:nvPr/>
        </p:nvSpPr>
        <p:spPr>
          <a:xfrm>
            <a:off x="4283968" y="299695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371703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443711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501317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80526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  <p:sp>
        <p:nvSpPr>
          <p:cNvPr id="30" name="TextBox 8"/>
          <p:cNvSpPr txBox="1"/>
          <p:nvPr/>
        </p:nvSpPr>
        <p:spPr>
          <a:xfrm>
            <a:off x="827584" y="6525344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95536" y="5661248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395536" y="501317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5536" y="436510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39553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395536" y="299695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395536" y="227687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755576" y="134076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755576" y="6206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498</Words>
  <Application>Microsoft Office PowerPoint</Application>
  <PresentationFormat>Affichage à l'écran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166</cp:revision>
  <dcterms:created xsi:type="dcterms:W3CDTF">2012-12-19T15:45:09Z</dcterms:created>
  <dcterms:modified xsi:type="dcterms:W3CDTF">2013-10-18T12:23:24Z</dcterms:modified>
</cp:coreProperties>
</file>