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17/10/2013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835288">
            <a:off x="2275768" y="4745771"/>
            <a:ext cx="2669344" cy="1313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8160375">
            <a:off x="2868672" y="3080009"/>
            <a:ext cx="5629410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8213946">
            <a:off x="1169754" y="2658448"/>
            <a:ext cx="4573963" cy="16148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64946" y="836712"/>
            <a:ext cx="3384376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652120" y="5877272"/>
            <a:ext cx="338437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5517232"/>
            <a:ext cx="2627784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5589240"/>
            <a:ext cx="230425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DEVIS</a:t>
            </a:r>
          </a:p>
          <a:p>
            <a:pPr algn="ctr"/>
            <a:r>
              <a:rPr lang="fr-FR" sz="1400" dirty="0" smtClean="0"/>
              <a:t>CREATION PROFORMA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4581128"/>
            <a:ext cx="4104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1 ligne de commande au minimum renseignée</a:t>
            </a:r>
          </a:p>
          <a:p>
            <a:pPr>
              <a:buFontTx/>
              <a:buChar char="-"/>
            </a:pPr>
            <a:r>
              <a:rPr lang="fr-FR" sz="1200" dirty="0" smtClean="0"/>
              <a:t> Date </a:t>
            </a:r>
            <a:r>
              <a:rPr lang="fr-FR" sz="1200" dirty="0" smtClean="0"/>
              <a:t>émission</a:t>
            </a:r>
          </a:p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200" dirty="0" smtClean="0"/>
              <a:t>Date échéance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</a:t>
            </a:r>
            <a:r>
              <a:rPr lang="fr-FR" sz="1200" dirty="0" smtClean="0"/>
              <a:t>Date </a:t>
            </a:r>
            <a:r>
              <a:rPr lang="fr-FR" sz="1200" dirty="0" smtClean="0"/>
              <a:t>envoi</a:t>
            </a:r>
            <a:endParaRPr lang="fr-FR" sz="1200" dirty="0" smtClean="0"/>
          </a:p>
        </p:txBody>
      </p:sp>
      <p:sp>
        <p:nvSpPr>
          <p:cNvPr id="10" name="TextBox 5"/>
          <p:cNvSpPr txBox="1"/>
          <p:nvPr/>
        </p:nvSpPr>
        <p:spPr>
          <a:xfrm>
            <a:off x="1156634" y="3686835"/>
            <a:ext cx="319934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APPROBATION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r>
              <a:rPr lang="fr-FR" sz="1600" b="1" dirty="0" smtClean="0"/>
              <a:t> 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339752" y="2708920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Date </a:t>
            </a:r>
            <a:r>
              <a:rPr lang="fr-FR" sz="1200" dirty="0" smtClean="0"/>
              <a:t>approbation </a:t>
            </a:r>
            <a:r>
              <a:rPr lang="fr-FR" sz="1200" dirty="0" smtClean="0"/>
              <a:t>(acceptation)  </a:t>
            </a:r>
            <a:r>
              <a:rPr lang="fr-FR" sz="1200" dirty="0" smtClean="0"/>
              <a:t>du client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940152" y="5949280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</a:t>
            </a:r>
            <a:r>
              <a:rPr lang="fr-FR" sz="1600" dirty="0" smtClean="0">
                <a:latin typeface="Impact" pitchFamily="34" charset="0"/>
              </a:rPr>
              <a:t>vie </a:t>
            </a:r>
            <a:r>
              <a:rPr lang="fr-FR" sz="1600" dirty="0" smtClean="0">
                <a:latin typeface="Impact" pitchFamily="34" charset="0"/>
              </a:rPr>
              <a:t>DEVIS / FACTURE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4108962" y="908720"/>
            <a:ext cx="30243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425394" y="188640"/>
            <a:ext cx="341987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604906" y="260648"/>
            <a:ext cx="30963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ANNULE</a:t>
            </a:r>
            <a:endParaRPr lang="en-US" sz="1400" dirty="0"/>
          </a:p>
        </p:txBody>
      </p:sp>
      <p:sp>
        <p:nvSpPr>
          <p:cNvPr id="20" name="Flèche en arc 40"/>
          <p:cNvSpPr/>
          <p:nvPr/>
        </p:nvSpPr>
        <p:spPr>
          <a:xfrm rot="18534262">
            <a:off x="1301318" y="4533206"/>
            <a:ext cx="72803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79512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jour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s</a:t>
            </a:r>
            <a:endParaRPr lang="fr-FR" sz="1200" b="1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émission atteinte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ou dépassée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251520" y="1000473"/>
            <a:ext cx="2736304" cy="772343"/>
            <a:chOff x="179512" y="1750750"/>
            <a:chExt cx="3168352" cy="700335"/>
          </a:xfrm>
        </p:grpSpPr>
        <p:sp>
          <p:nvSpPr>
            <p:cNvPr id="23" name="TextBox 8"/>
            <p:cNvSpPr txBox="1"/>
            <p:nvPr/>
          </p:nvSpPr>
          <p:spPr>
            <a:xfrm>
              <a:off x="323528" y="1916832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23528" y="2060848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23528" y="2204864"/>
              <a:ext cx="1872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179512" y="175075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8256384">
            <a:off x="2001911" y="2411718"/>
            <a:ext cx="77970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045596" y="6381328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691680" y="188640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915816" y="563105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64946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7380312" y="10527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876256" y="40466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043608" y="191683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7704" y="6237312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2015208" y="6309320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FACTURE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4572000" y="635113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4541010" y="3686835"/>
            <a:ext cx="334335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REGLEMENT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292080" y="2708920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</a:t>
            </a:r>
            <a:r>
              <a:rPr lang="fr-FR" sz="1200" dirty="0" smtClean="0"/>
              <a:t>Date de </a:t>
            </a:r>
            <a:r>
              <a:rPr lang="fr-FR" sz="1200" dirty="0" smtClean="0"/>
              <a:t>règlement du client</a:t>
            </a:r>
            <a:endParaRPr lang="en-US" sz="1200" dirty="0"/>
          </a:p>
        </p:txBody>
      </p:sp>
      <p:sp>
        <p:nvSpPr>
          <p:cNvPr id="60" name="TextBox 8"/>
          <p:cNvSpPr txBox="1"/>
          <p:nvPr/>
        </p:nvSpPr>
        <p:spPr>
          <a:xfrm>
            <a:off x="7493338" y="404687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7706668" flipV="1">
            <a:off x="6602919" y="2689352"/>
            <a:ext cx="785684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95974" flipV="1">
            <a:off x="5169842" y="4736330"/>
            <a:ext cx="751456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ZoneTexte 34"/>
          <p:cNvSpPr txBox="1"/>
          <p:nvPr/>
        </p:nvSpPr>
        <p:spPr>
          <a:xfrm>
            <a:off x="6922310" y="6237312"/>
            <a:ext cx="1034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6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107504" y="2634297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4499992" y="3614827"/>
            <a:ext cx="288032" cy="288033"/>
            <a:chOff x="2051721" y="2636912"/>
            <a:chExt cx="288032" cy="288033"/>
          </a:xfrm>
        </p:grpSpPr>
        <p:pic>
          <p:nvPicPr>
            <p:cNvPr id="53" name="Image 52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55" name="Connecteur droit 54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8"/>
          <p:cNvSpPr txBox="1"/>
          <p:nvPr/>
        </p:nvSpPr>
        <p:spPr>
          <a:xfrm>
            <a:off x="5796136" y="494116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3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jour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s</a:t>
            </a:r>
            <a:endParaRPr lang="fr-FR" sz="1200" b="1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émission atteinte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ou dépassée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683568" y="3573016"/>
            <a:ext cx="360040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7884368" y="4437112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0070C0"/>
                </a:solidFill>
              </a:rPr>
              <a:t>A </a:t>
            </a:r>
            <a:r>
              <a:rPr lang="en-US" sz="1100" i="1" dirty="0" err="1" smtClean="0">
                <a:solidFill>
                  <a:srgbClr val="0070C0"/>
                </a:solidFill>
              </a:rPr>
              <a:t>partir</a:t>
            </a:r>
            <a:r>
              <a:rPr lang="en-US" sz="1100" i="1" dirty="0" smtClean="0">
                <a:solidFill>
                  <a:srgbClr val="0070C0"/>
                </a:solidFill>
              </a:rPr>
              <a:t> de </a:t>
            </a:r>
            <a:r>
              <a:rPr lang="en-US" sz="1100" i="1" dirty="0" err="1" smtClean="0">
                <a:solidFill>
                  <a:srgbClr val="0070C0"/>
                </a:solidFill>
              </a:rPr>
              <a:t>cette</a:t>
            </a:r>
            <a:r>
              <a:rPr lang="en-US" sz="1100" i="1" dirty="0" smtClean="0">
                <a:solidFill>
                  <a:srgbClr val="0070C0"/>
                </a:solidFill>
              </a:rPr>
              <a:t> </a:t>
            </a:r>
            <a:r>
              <a:rPr lang="en-US" sz="1100" i="1" dirty="0" err="1" smtClean="0">
                <a:solidFill>
                  <a:srgbClr val="0070C0"/>
                </a:solidFill>
              </a:rPr>
              <a:t>étape</a:t>
            </a:r>
            <a:r>
              <a:rPr lang="en-US" sz="1100" i="1" dirty="0" smtClean="0">
                <a:solidFill>
                  <a:srgbClr val="0070C0"/>
                </a:solidFill>
              </a:rPr>
              <a:t>, plus de </a:t>
            </a:r>
            <a:r>
              <a:rPr lang="en-US" sz="1100" i="1" dirty="0" err="1" smtClean="0">
                <a:solidFill>
                  <a:srgbClr val="0070C0"/>
                </a:solidFill>
              </a:rPr>
              <a:t>posiibilité</a:t>
            </a:r>
            <a:r>
              <a:rPr lang="en-US" sz="1100" i="1" dirty="0" smtClean="0">
                <a:solidFill>
                  <a:srgbClr val="0070C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0070C0"/>
                </a:solidFill>
              </a:rPr>
              <a:t>facturation</a:t>
            </a:r>
            <a:endParaRPr lang="en-US" sz="1100" i="1" dirty="0">
              <a:solidFill>
                <a:srgbClr val="0070C0"/>
              </a:solidFill>
            </a:endParaRPr>
          </a:p>
        </p:txBody>
      </p:sp>
      <p:cxnSp>
        <p:nvCxnSpPr>
          <p:cNvPr id="68" name="Connecteur droit avec flèche 67"/>
          <p:cNvCxnSpPr>
            <a:stCxn id="65" idx="0"/>
          </p:cNvCxnSpPr>
          <p:nvPr/>
        </p:nvCxnSpPr>
        <p:spPr>
          <a:xfrm flipH="1" flipV="1">
            <a:off x="7956376" y="3861048"/>
            <a:ext cx="504056" cy="57606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8"/>
          <p:cNvSpPr txBox="1"/>
          <p:nvPr/>
        </p:nvSpPr>
        <p:spPr>
          <a:xfrm>
            <a:off x="7308304" y="27089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182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123</cp:revision>
  <dcterms:created xsi:type="dcterms:W3CDTF">2012-12-19T15:45:09Z</dcterms:created>
  <dcterms:modified xsi:type="dcterms:W3CDTF">2013-10-17T13:37:34Z</dcterms:modified>
</cp:coreProperties>
</file>