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2" autoAdjust="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4211960" y="2060848"/>
            <a:ext cx="2088232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 droite 38"/>
          <p:cNvSpPr/>
          <p:nvPr/>
        </p:nvSpPr>
        <p:spPr>
          <a:xfrm rot="19323539">
            <a:off x="528333" y="2707385"/>
            <a:ext cx="9023904" cy="142437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12160" y="692696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20072" y="5373216"/>
            <a:ext cx="3744416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79512" y="5805264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359024" y="5877272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CREATION TICKET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5353471"/>
            <a:ext cx="424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-Statut intervention « A prévoir »</a:t>
            </a:r>
            <a:endParaRPr lang="en-US" sz="1200" dirty="0"/>
          </a:p>
        </p:txBody>
      </p:sp>
      <p:sp>
        <p:nvSpPr>
          <p:cNvPr id="10" name="TextBox 5"/>
          <p:cNvSpPr txBox="1"/>
          <p:nvPr/>
        </p:nvSpPr>
        <p:spPr>
          <a:xfrm>
            <a:off x="1084626" y="4890646"/>
            <a:ext cx="388843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PREPARATION INTER</a:t>
            </a:r>
            <a:endParaRPr lang="en-US" sz="1600" dirty="0"/>
          </a:p>
        </p:txBody>
      </p:sp>
      <p:sp>
        <p:nvSpPr>
          <p:cNvPr id="11" name="TextBox 8"/>
          <p:cNvSpPr txBox="1"/>
          <p:nvPr/>
        </p:nvSpPr>
        <p:spPr>
          <a:xfrm>
            <a:off x="2596794" y="4078813"/>
            <a:ext cx="3559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Statut intervention « Programmé »</a:t>
            </a:r>
          </a:p>
          <a:p>
            <a:pPr>
              <a:buFontTx/>
              <a:buChar char="-"/>
            </a:pPr>
            <a:r>
              <a:rPr lang="fr-FR" sz="1200" dirty="0" smtClean="0"/>
              <a:t> Plage d’intervention « Début &amp; Fin planifiées »</a:t>
            </a:r>
          </a:p>
          <a:p>
            <a:pPr>
              <a:buFontTx/>
              <a:buChar char="-"/>
            </a:pPr>
            <a:r>
              <a:rPr lang="fr-FR" sz="1200" dirty="0" smtClean="0"/>
              <a:t> Ticket affecté à une Société / Technicien</a:t>
            </a:r>
            <a:endParaRPr lang="en-US" sz="1200" dirty="0" smtClean="0"/>
          </a:p>
        </p:txBody>
      </p:sp>
      <p:sp>
        <p:nvSpPr>
          <p:cNvPr id="12" name="TextBox 5"/>
          <p:cNvSpPr txBox="1"/>
          <p:nvPr/>
        </p:nvSpPr>
        <p:spPr>
          <a:xfrm>
            <a:off x="3347864" y="3522494"/>
            <a:ext cx="3456384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VALIDATION TECHNICIEN</a:t>
            </a:r>
            <a:endParaRPr lang="en-US" sz="1600" dirty="0"/>
          </a:p>
        </p:txBody>
      </p:sp>
      <p:sp>
        <p:nvSpPr>
          <p:cNvPr id="13" name="TextBox 8"/>
          <p:cNvSpPr txBox="1"/>
          <p:nvPr/>
        </p:nvSpPr>
        <p:spPr>
          <a:xfrm>
            <a:off x="4355976" y="3068960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 - Statut intervention « Validé »</a:t>
            </a:r>
            <a:endParaRPr lang="en-US" sz="1200" dirty="0"/>
          </a:p>
        </p:txBody>
      </p:sp>
      <p:sp>
        <p:nvSpPr>
          <p:cNvPr id="14" name="TextBox 5"/>
          <p:cNvSpPr txBox="1"/>
          <p:nvPr/>
        </p:nvSpPr>
        <p:spPr>
          <a:xfrm>
            <a:off x="5076056" y="2586390"/>
            <a:ext cx="266429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INTER VALIDEE</a:t>
            </a:r>
            <a:endParaRPr lang="en-US" sz="1600" dirty="0"/>
          </a:p>
        </p:txBody>
      </p:sp>
      <p:sp>
        <p:nvSpPr>
          <p:cNvPr id="15" name="TextBox 8"/>
          <p:cNvSpPr txBox="1"/>
          <p:nvPr/>
        </p:nvSpPr>
        <p:spPr>
          <a:xfrm>
            <a:off x="5364088" y="162880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de fin d’intervention</a:t>
            </a:r>
          </a:p>
          <a:p>
            <a:pPr>
              <a:buFontTx/>
              <a:buChar char="-"/>
            </a:pPr>
            <a:r>
              <a:rPr lang="fr-FR" sz="1200" dirty="0" smtClean="0"/>
              <a:t> Statut intervention « Effectué »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5298420" y="5589240"/>
            <a:ext cx="3666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TICKET S.A.V.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156176" y="764704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TICKET CLOTURE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3456384" y="44624"/>
            <a:ext cx="2627784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635896" y="116632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TICKET ANNULE</a:t>
            </a:r>
            <a:endParaRPr lang="en-US" sz="1600" dirty="0"/>
          </a:p>
        </p:txBody>
      </p:sp>
      <p:sp>
        <p:nvSpPr>
          <p:cNvPr id="20" name="Flèche en arc 40"/>
          <p:cNvSpPr/>
          <p:nvPr/>
        </p:nvSpPr>
        <p:spPr>
          <a:xfrm rot="19458280">
            <a:off x="386817" y="5040898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179512" y="4797153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 jour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179512" y="404664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rgbClr val="00B050"/>
                </a:solidFill>
              </a:rPr>
              <a:t>OK: Délai non encore atteint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179512" y="600943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rgbClr val="FFC000"/>
                </a:solidFill>
              </a:rPr>
              <a:t>WARNING: Dernier jour avant ALERTE</a:t>
            </a:r>
            <a:endParaRPr lang="en-US" sz="1200" b="1" dirty="0">
              <a:solidFill>
                <a:srgbClr val="FFC000"/>
              </a:solidFill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179512" y="816967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rgbClr val="FF0000"/>
                </a:solidFill>
              </a:rPr>
              <a:t>ALERTE: Délai dépassé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6" name="TextBox 8"/>
          <p:cNvSpPr txBox="1"/>
          <p:nvPr/>
        </p:nvSpPr>
        <p:spPr>
          <a:xfrm>
            <a:off x="35496" y="188640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u="sng" dirty="0" smtClean="0"/>
              <a:t>Indicateurs de suivi d’avancement</a:t>
            </a:r>
            <a:r>
              <a:rPr lang="fr-FR" sz="1400" b="1" u="sng" dirty="0" smtClean="0"/>
              <a:t>:</a:t>
            </a:r>
            <a:endParaRPr lang="en-US" sz="1400" b="1" u="sng" dirty="0"/>
          </a:p>
        </p:txBody>
      </p:sp>
      <p:sp>
        <p:nvSpPr>
          <p:cNvPr id="27" name="Flèche en arc 40"/>
          <p:cNvSpPr/>
          <p:nvPr/>
        </p:nvSpPr>
        <p:spPr>
          <a:xfrm rot="19458280">
            <a:off x="1779162" y="3187715"/>
            <a:ext cx="775052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Flèche en arc 40"/>
          <p:cNvSpPr/>
          <p:nvPr/>
        </p:nvSpPr>
        <p:spPr>
          <a:xfrm rot="19458280">
            <a:off x="3070540" y="2151537"/>
            <a:ext cx="825794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Flèche en arc 40"/>
          <p:cNvSpPr/>
          <p:nvPr/>
        </p:nvSpPr>
        <p:spPr>
          <a:xfrm rot="19458280">
            <a:off x="4947772" y="1401581"/>
            <a:ext cx="809656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935413" y="6230415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3347864" y="476672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ticket peut 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passer en statut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843808" y="5919083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500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5045066" y="496265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510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6917274" y="357301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520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5" name="TextBox 8"/>
          <p:cNvSpPr txBox="1"/>
          <p:nvPr/>
        </p:nvSpPr>
        <p:spPr>
          <a:xfrm>
            <a:off x="7781370" y="2628201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530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639944" y="836712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595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6084168" y="188640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598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6372200" y="5949280"/>
            <a:ext cx="1654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Processus standard</a:t>
            </a:r>
            <a:endParaRPr lang="fr-FR" sz="14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7" name="TextBox 8"/>
          <p:cNvSpPr txBox="1"/>
          <p:nvPr/>
        </p:nvSpPr>
        <p:spPr>
          <a:xfrm>
            <a:off x="3491880" y="119675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Date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d’intervention atteinte (Warning) ou dépassée (Alerte)</a:t>
            </a:r>
            <a:endParaRPr lang="fr-FR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" name="Flèche droite 50"/>
          <p:cNvSpPr/>
          <p:nvPr/>
        </p:nvSpPr>
        <p:spPr>
          <a:xfrm rot="8460987">
            <a:off x="957157" y="2975898"/>
            <a:ext cx="3811442" cy="93679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TextBox 8"/>
          <p:cNvSpPr txBox="1"/>
          <p:nvPr/>
        </p:nvSpPr>
        <p:spPr>
          <a:xfrm rot="19189247">
            <a:off x="1720145" y="2922946"/>
            <a:ext cx="3064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« Pas en mesure » de conduire l’intervention </a:t>
            </a:r>
          </a:p>
          <a:p>
            <a:r>
              <a:rPr lang="fr-FR" sz="1200" dirty="0" smtClean="0"/>
              <a:t>                    Retour par saut d’étape</a:t>
            </a:r>
          </a:p>
        </p:txBody>
      </p:sp>
      <p:sp>
        <p:nvSpPr>
          <p:cNvPr id="46" name="TextBox 8"/>
          <p:cNvSpPr txBox="1"/>
          <p:nvPr/>
        </p:nvSpPr>
        <p:spPr>
          <a:xfrm>
            <a:off x="1331640" y="184482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 1 jour 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d’installation planifiée atteinte ou dépassée</a:t>
            </a:r>
            <a:endParaRPr lang="fr-FR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5" name="TextBox 8"/>
          <p:cNvSpPr txBox="1"/>
          <p:nvPr/>
        </p:nvSpPr>
        <p:spPr>
          <a:xfrm>
            <a:off x="467544" y="278092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 1 jour 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d’installation planifiée atteinte ou dépassée</a:t>
            </a:r>
            <a:endParaRPr lang="fr-FR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124</Words>
  <Application>Microsoft Office PowerPoint</Application>
  <PresentationFormat>Affichage à l'écran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83</cp:revision>
  <dcterms:created xsi:type="dcterms:W3CDTF">2012-12-19T15:45:09Z</dcterms:created>
  <dcterms:modified xsi:type="dcterms:W3CDTF">2013-10-17T13:00:11Z</dcterms:modified>
</cp:coreProperties>
</file>