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890872" y="432081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567155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594928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23528" y="41490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105701">
            <a:off x="2914187" y="2039521"/>
            <a:ext cx="829835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8823599">
            <a:off x="4464453" y="665321"/>
            <a:ext cx="795658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8734523">
            <a:off x="1584193" y="3254173"/>
            <a:ext cx="7837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3528" y="2628781"/>
            <a:ext cx="25922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DEVIS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30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nbre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max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constaté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échéances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devis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2771800" y="17728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44980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2492896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3201943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50100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278092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1328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48691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283968" y="21328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28529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49411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393</Words>
  <Application>Microsoft Office PowerPoint</Application>
  <PresentationFormat>Affichage à l'écran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185</cp:revision>
  <dcterms:created xsi:type="dcterms:W3CDTF">2012-12-19T15:45:09Z</dcterms:created>
  <dcterms:modified xsi:type="dcterms:W3CDTF">2013-10-20T12:23:05Z</dcterms:modified>
</cp:coreProperties>
</file>