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2" autoAdjust="0"/>
    <p:restoredTop sz="94660"/>
  </p:normalViewPr>
  <p:slideViewPr>
    <p:cSldViewPr>
      <p:cViewPr varScale="1">
        <p:scale>
          <a:sx n="91" d="100"/>
          <a:sy n="91" d="100"/>
        </p:scale>
        <p:origin x="-13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1981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4322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4696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0434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4021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79683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60455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7170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6262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43967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065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4084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4211960" y="2060848"/>
            <a:ext cx="2088232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Flèche droite 38"/>
          <p:cNvSpPr/>
          <p:nvPr/>
        </p:nvSpPr>
        <p:spPr>
          <a:xfrm rot="19323539">
            <a:off x="528333" y="2707385"/>
            <a:ext cx="9023904" cy="142437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6012160" y="692696"/>
            <a:ext cx="2627784" cy="504056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5220072" y="5373216"/>
            <a:ext cx="3744416" cy="122413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79512" y="5805264"/>
            <a:ext cx="2627784" cy="504056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" name="TextBox 5"/>
          <p:cNvSpPr txBox="1"/>
          <p:nvPr/>
        </p:nvSpPr>
        <p:spPr>
          <a:xfrm>
            <a:off x="359024" y="5877272"/>
            <a:ext cx="2304256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CREATION TICKET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899592" y="5353471"/>
            <a:ext cx="4248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/>
              <a:t>-Statut intervention « A prévoir »</a:t>
            </a:r>
            <a:endParaRPr lang="en-US" sz="1200" dirty="0"/>
          </a:p>
        </p:txBody>
      </p:sp>
      <p:sp>
        <p:nvSpPr>
          <p:cNvPr id="10" name="TextBox 5"/>
          <p:cNvSpPr txBox="1"/>
          <p:nvPr/>
        </p:nvSpPr>
        <p:spPr>
          <a:xfrm>
            <a:off x="1084626" y="4890646"/>
            <a:ext cx="3888432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PREPARATION INTER</a:t>
            </a:r>
            <a:endParaRPr lang="en-US" sz="1600" dirty="0"/>
          </a:p>
        </p:txBody>
      </p:sp>
      <p:sp>
        <p:nvSpPr>
          <p:cNvPr id="11" name="TextBox 8"/>
          <p:cNvSpPr txBox="1"/>
          <p:nvPr/>
        </p:nvSpPr>
        <p:spPr>
          <a:xfrm>
            <a:off x="2596794" y="4078813"/>
            <a:ext cx="3559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Statut intervention « Programmé »</a:t>
            </a:r>
          </a:p>
          <a:p>
            <a:pPr>
              <a:buFontTx/>
              <a:buChar char="-"/>
            </a:pPr>
            <a:r>
              <a:rPr lang="fr-FR" sz="1200" dirty="0" smtClean="0"/>
              <a:t> Plage d’intervention « Début &amp; Fin planifiées »</a:t>
            </a:r>
          </a:p>
          <a:p>
            <a:pPr>
              <a:buFontTx/>
              <a:buChar char="-"/>
            </a:pPr>
            <a:r>
              <a:rPr lang="fr-FR" sz="1200" dirty="0" smtClean="0"/>
              <a:t> Ticket affecté à une Société / Technicien</a:t>
            </a:r>
            <a:endParaRPr lang="en-US" sz="1200" dirty="0" smtClean="0"/>
          </a:p>
        </p:txBody>
      </p:sp>
      <p:sp>
        <p:nvSpPr>
          <p:cNvPr id="12" name="TextBox 5"/>
          <p:cNvSpPr txBox="1"/>
          <p:nvPr/>
        </p:nvSpPr>
        <p:spPr>
          <a:xfrm>
            <a:off x="3347864" y="3522494"/>
            <a:ext cx="3456384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VALIDATION TECHNICIEN</a:t>
            </a:r>
            <a:endParaRPr lang="en-US" sz="1600" dirty="0"/>
          </a:p>
        </p:txBody>
      </p:sp>
      <p:sp>
        <p:nvSpPr>
          <p:cNvPr id="13" name="TextBox 8"/>
          <p:cNvSpPr txBox="1"/>
          <p:nvPr/>
        </p:nvSpPr>
        <p:spPr>
          <a:xfrm>
            <a:off x="4355976" y="3068960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/>
              <a:t> - Statut intervention « Validé »</a:t>
            </a:r>
            <a:endParaRPr lang="en-US" sz="1200" dirty="0"/>
          </a:p>
        </p:txBody>
      </p:sp>
      <p:sp>
        <p:nvSpPr>
          <p:cNvPr id="14" name="TextBox 5"/>
          <p:cNvSpPr txBox="1"/>
          <p:nvPr/>
        </p:nvSpPr>
        <p:spPr>
          <a:xfrm>
            <a:off x="5076056" y="2586390"/>
            <a:ext cx="2664296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INTER VALIDEE</a:t>
            </a:r>
            <a:endParaRPr lang="en-US" sz="1600" dirty="0"/>
          </a:p>
        </p:txBody>
      </p:sp>
      <p:sp>
        <p:nvSpPr>
          <p:cNvPr id="15" name="TextBox 8"/>
          <p:cNvSpPr txBox="1"/>
          <p:nvPr/>
        </p:nvSpPr>
        <p:spPr>
          <a:xfrm>
            <a:off x="5364088" y="1628800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Date de fin d’intervention</a:t>
            </a:r>
          </a:p>
          <a:p>
            <a:pPr>
              <a:buFontTx/>
              <a:buChar char="-"/>
            </a:pPr>
            <a:r>
              <a:rPr lang="fr-FR" sz="1200" dirty="0" smtClean="0"/>
              <a:t> Statut intervention « Effectué »</a:t>
            </a:r>
          </a:p>
        </p:txBody>
      </p:sp>
      <p:sp>
        <p:nvSpPr>
          <p:cNvPr id="16" name="ZoneTexte 34"/>
          <p:cNvSpPr txBox="1"/>
          <p:nvPr/>
        </p:nvSpPr>
        <p:spPr>
          <a:xfrm>
            <a:off x="5298420" y="5589240"/>
            <a:ext cx="3666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err="1" smtClean="0">
                <a:latin typeface="Impact" pitchFamily="34" charset="0"/>
              </a:rPr>
              <a:t>Workflow</a:t>
            </a:r>
            <a:r>
              <a:rPr lang="fr-FR" sz="2000" dirty="0" smtClean="0">
                <a:latin typeface="Impact" pitchFamily="34" charset="0"/>
              </a:rPr>
              <a:t> de vie d’un TICKET S.A.V.</a:t>
            </a:r>
            <a:endParaRPr lang="fr-FR" sz="2000" dirty="0">
              <a:latin typeface="Impact" pitchFamily="34" charset="0"/>
            </a:endParaRPr>
          </a:p>
        </p:txBody>
      </p:sp>
      <p:sp>
        <p:nvSpPr>
          <p:cNvPr id="17" name="TextBox 5"/>
          <p:cNvSpPr txBox="1"/>
          <p:nvPr/>
        </p:nvSpPr>
        <p:spPr>
          <a:xfrm>
            <a:off x="6156176" y="764704"/>
            <a:ext cx="2304256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TICKET CLOTURE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3456384" y="44624"/>
            <a:ext cx="2627784" cy="504056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9" name="TextBox 5"/>
          <p:cNvSpPr txBox="1"/>
          <p:nvPr/>
        </p:nvSpPr>
        <p:spPr>
          <a:xfrm>
            <a:off x="3635896" y="116632"/>
            <a:ext cx="2304256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TICKET ANNULE</a:t>
            </a:r>
            <a:endParaRPr lang="en-US" sz="1600" dirty="0"/>
          </a:p>
        </p:txBody>
      </p:sp>
      <p:sp>
        <p:nvSpPr>
          <p:cNvPr id="20" name="Flèche en arc 40"/>
          <p:cNvSpPr/>
          <p:nvPr/>
        </p:nvSpPr>
        <p:spPr>
          <a:xfrm rot="19458280">
            <a:off x="386817" y="5040898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1" name="TextBox 8"/>
          <p:cNvSpPr txBox="1"/>
          <p:nvPr/>
        </p:nvSpPr>
        <p:spPr>
          <a:xfrm>
            <a:off x="179512" y="4797153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1 jour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3" name="TextBox 8"/>
          <p:cNvSpPr txBox="1"/>
          <p:nvPr/>
        </p:nvSpPr>
        <p:spPr>
          <a:xfrm>
            <a:off x="179512" y="404664"/>
            <a:ext cx="2520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 smtClean="0">
                <a:solidFill>
                  <a:srgbClr val="00B050"/>
                </a:solidFill>
              </a:rPr>
              <a:t>OK: Délai non encore atteint</a:t>
            </a:r>
            <a:endParaRPr lang="en-US" sz="1200" b="1" dirty="0">
              <a:solidFill>
                <a:srgbClr val="00B050"/>
              </a:solidFill>
            </a:endParaRPr>
          </a:p>
        </p:txBody>
      </p:sp>
      <p:sp>
        <p:nvSpPr>
          <p:cNvPr id="24" name="TextBox 8"/>
          <p:cNvSpPr txBox="1"/>
          <p:nvPr/>
        </p:nvSpPr>
        <p:spPr>
          <a:xfrm>
            <a:off x="179512" y="600943"/>
            <a:ext cx="3024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 smtClean="0">
                <a:solidFill>
                  <a:srgbClr val="FFC000"/>
                </a:solidFill>
              </a:rPr>
              <a:t>WARNING: Dernier jour avant ALERTE</a:t>
            </a:r>
            <a:endParaRPr lang="en-US" sz="1200" b="1" dirty="0">
              <a:solidFill>
                <a:srgbClr val="FFC000"/>
              </a:solidFill>
            </a:endParaRPr>
          </a:p>
        </p:txBody>
      </p:sp>
      <p:sp>
        <p:nvSpPr>
          <p:cNvPr id="25" name="TextBox 8"/>
          <p:cNvSpPr txBox="1"/>
          <p:nvPr/>
        </p:nvSpPr>
        <p:spPr>
          <a:xfrm>
            <a:off x="179512" y="816967"/>
            <a:ext cx="3024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 smtClean="0">
                <a:solidFill>
                  <a:srgbClr val="FF0000"/>
                </a:solidFill>
              </a:rPr>
              <a:t>ALERTE: Délai dépassé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26" name="TextBox 8"/>
          <p:cNvSpPr txBox="1"/>
          <p:nvPr/>
        </p:nvSpPr>
        <p:spPr>
          <a:xfrm>
            <a:off x="35496" y="188640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u="sng" dirty="0" smtClean="0"/>
              <a:t>Indicateurs de suivi d’avancement</a:t>
            </a:r>
            <a:r>
              <a:rPr lang="fr-FR" sz="1400" b="1" u="sng" dirty="0" smtClean="0"/>
              <a:t>:</a:t>
            </a:r>
            <a:endParaRPr lang="en-US" sz="1400" b="1" u="sng" dirty="0"/>
          </a:p>
        </p:txBody>
      </p:sp>
      <p:sp>
        <p:nvSpPr>
          <p:cNvPr id="27" name="Flèche en arc 40"/>
          <p:cNvSpPr/>
          <p:nvPr/>
        </p:nvSpPr>
        <p:spPr>
          <a:xfrm rot="19458280">
            <a:off x="1779162" y="3187715"/>
            <a:ext cx="775052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8" name="Flèche en arc 40"/>
          <p:cNvSpPr/>
          <p:nvPr/>
        </p:nvSpPr>
        <p:spPr>
          <a:xfrm rot="19458280">
            <a:off x="3070540" y="2151537"/>
            <a:ext cx="825794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9" name="Flèche en arc 40"/>
          <p:cNvSpPr/>
          <p:nvPr/>
        </p:nvSpPr>
        <p:spPr>
          <a:xfrm rot="19458280">
            <a:off x="4947772" y="1401581"/>
            <a:ext cx="809656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0" name="TextBox 8"/>
          <p:cNvSpPr txBox="1"/>
          <p:nvPr/>
        </p:nvSpPr>
        <p:spPr>
          <a:xfrm>
            <a:off x="7935413" y="6230415"/>
            <a:ext cx="99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08/09/2013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TextBox 8"/>
          <p:cNvSpPr txBox="1"/>
          <p:nvPr/>
        </p:nvSpPr>
        <p:spPr>
          <a:xfrm>
            <a:off x="3347864" y="476672"/>
            <a:ext cx="25187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i="1" dirty="0">
                <a:solidFill>
                  <a:schemeClr val="bg1">
                    <a:lumMod val="50000"/>
                  </a:schemeClr>
                </a:solidFill>
              </a:rPr>
              <a:t>Sur choix de l’utilisateur, à chaque étape, le </a:t>
            </a:r>
            <a:r>
              <a:rPr lang="fr-FR" sz="1100" b="1" i="1" dirty="0" smtClean="0">
                <a:solidFill>
                  <a:schemeClr val="bg1">
                    <a:lumMod val="50000"/>
                  </a:schemeClr>
                </a:solidFill>
              </a:rPr>
              <a:t>ticket peut </a:t>
            </a:r>
            <a:r>
              <a:rPr lang="fr-FR" sz="1100" b="1" i="1" dirty="0">
                <a:solidFill>
                  <a:schemeClr val="bg1">
                    <a:lumMod val="50000"/>
                  </a:schemeClr>
                </a:solidFill>
              </a:rPr>
              <a:t>passer en statut </a:t>
            </a:r>
            <a:r>
              <a:rPr lang="fr-FR" sz="1100" b="1" i="1" dirty="0" smtClean="0">
                <a:solidFill>
                  <a:schemeClr val="bg1">
                    <a:lumMod val="50000"/>
                  </a:schemeClr>
                </a:solidFill>
              </a:rPr>
              <a:t>ANNULE avec une justification</a:t>
            </a:r>
            <a:endParaRPr lang="en-US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TextBox 8"/>
          <p:cNvSpPr txBox="1"/>
          <p:nvPr/>
        </p:nvSpPr>
        <p:spPr>
          <a:xfrm>
            <a:off x="2843808" y="5919083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500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3" name="TextBox 8"/>
          <p:cNvSpPr txBox="1"/>
          <p:nvPr/>
        </p:nvSpPr>
        <p:spPr>
          <a:xfrm>
            <a:off x="5045066" y="4962654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510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4" name="TextBox 8"/>
          <p:cNvSpPr txBox="1"/>
          <p:nvPr/>
        </p:nvSpPr>
        <p:spPr>
          <a:xfrm>
            <a:off x="6917274" y="3573016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520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5" name="TextBox 8"/>
          <p:cNvSpPr txBox="1"/>
          <p:nvPr/>
        </p:nvSpPr>
        <p:spPr>
          <a:xfrm>
            <a:off x="7781370" y="2628201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530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6" name="TextBox 8"/>
          <p:cNvSpPr txBox="1"/>
          <p:nvPr/>
        </p:nvSpPr>
        <p:spPr>
          <a:xfrm>
            <a:off x="8639944" y="836712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595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7" name="TextBox 8"/>
          <p:cNvSpPr txBox="1"/>
          <p:nvPr/>
        </p:nvSpPr>
        <p:spPr>
          <a:xfrm>
            <a:off x="6084168" y="188640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598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40" name="ZoneTexte 34"/>
          <p:cNvSpPr txBox="1"/>
          <p:nvPr/>
        </p:nvSpPr>
        <p:spPr>
          <a:xfrm>
            <a:off x="6372200" y="5949280"/>
            <a:ext cx="16546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 smtClean="0">
                <a:solidFill>
                  <a:srgbClr val="FF0000"/>
                </a:solidFill>
                <a:latin typeface="Impact" pitchFamily="34" charset="0"/>
              </a:rPr>
              <a:t>Processus standard</a:t>
            </a:r>
            <a:endParaRPr lang="fr-FR" sz="1400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47" name="TextBox 8"/>
          <p:cNvSpPr txBox="1"/>
          <p:nvPr/>
        </p:nvSpPr>
        <p:spPr>
          <a:xfrm>
            <a:off x="3491880" y="1196752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Date d’intervention atteinte (Warning) ou dépassée (Alerte)</a:t>
            </a:r>
            <a:endParaRPr lang="fr-FR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1" name="Flèche droite 50"/>
          <p:cNvSpPr/>
          <p:nvPr/>
        </p:nvSpPr>
        <p:spPr>
          <a:xfrm rot="8460987">
            <a:off x="957157" y="2975898"/>
            <a:ext cx="3811442" cy="936795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TextBox 8"/>
          <p:cNvSpPr txBox="1"/>
          <p:nvPr/>
        </p:nvSpPr>
        <p:spPr>
          <a:xfrm rot="19189247">
            <a:off x="1720145" y="2922946"/>
            <a:ext cx="3064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/>
              <a:t>« Pas en mesure » de conduire l’intervention </a:t>
            </a:r>
          </a:p>
          <a:p>
            <a:r>
              <a:rPr lang="fr-FR" sz="1200" dirty="0" smtClean="0"/>
              <a:t>                    Retour par saut d’étape</a:t>
            </a:r>
          </a:p>
        </p:txBody>
      </p:sp>
      <p:sp>
        <p:nvSpPr>
          <p:cNvPr id="46" name="TextBox 8"/>
          <p:cNvSpPr txBox="1"/>
          <p:nvPr/>
        </p:nvSpPr>
        <p:spPr>
          <a:xfrm>
            <a:off x="1835696" y="1918573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Date </a:t>
            </a: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d’installation planifiée atteinte ou </a:t>
            </a: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dépassée</a:t>
            </a:r>
          </a:p>
          <a:p>
            <a:pPr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  <a:sym typeface="Wingdings"/>
              </a:rPr>
              <a:t> 5</a:t>
            </a: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  <a:sym typeface="Wingdings"/>
              </a:rPr>
              <a:t> jours </a:t>
            </a:r>
            <a:endParaRPr lang="fr-FR" sz="1200" b="1" dirty="0" smtClean="0">
              <a:solidFill>
                <a:schemeClr val="tx2">
                  <a:lumMod val="75000"/>
                </a:schemeClr>
              </a:solidFill>
              <a:sym typeface="Wingdings"/>
            </a:endParaRPr>
          </a:p>
        </p:txBody>
      </p:sp>
      <p:sp>
        <p:nvSpPr>
          <p:cNvPr id="55" name="TextBox 8"/>
          <p:cNvSpPr txBox="1"/>
          <p:nvPr/>
        </p:nvSpPr>
        <p:spPr>
          <a:xfrm>
            <a:off x="467544" y="2924944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 Date </a:t>
            </a: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d’installation planifiée atteinte ou </a:t>
            </a: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dépassée</a:t>
            </a:r>
          </a:p>
          <a:p>
            <a:pPr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  <a:sym typeface="Wingdings"/>
              </a:rPr>
              <a:t> </a:t>
            </a: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  <a:sym typeface="Wingdings"/>
              </a:rPr>
              <a:t>3 jours </a:t>
            </a:r>
            <a:endParaRPr lang="fr-FR" sz="1200" b="1" dirty="0" smtClean="0">
              <a:solidFill>
                <a:schemeClr val="tx2">
                  <a:lumMod val="75000"/>
                </a:schemeClr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7975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942</TotalTime>
  <Words>123</Words>
  <Application>Microsoft Office PowerPoint</Application>
  <PresentationFormat>Affichage à l'écran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</dc:creator>
  <cp:lastModifiedBy>yveshaddad53@gmail.com</cp:lastModifiedBy>
  <cp:revision>87</cp:revision>
  <dcterms:created xsi:type="dcterms:W3CDTF">2012-12-19T15:45:09Z</dcterms:created>
  <dcterms:modified xsi:type="dcterms:W3CDTF">2013-10-20T09:23:01Z</dcterms:modified>
</cp:coreProperties>
</file>