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2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1981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4322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4696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0434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4021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7968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6045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7170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6262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4396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065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4084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 rot="1835288">
            <a:off x="2275768" y="4745771"/>
            <a:ext cx="2669344" cy="1313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Flèche droite 60"/>
          <p:cNvSpPr/>
          <p:nvPr/>
        </p:nvSpPr>
        <p:spPr>
          <a:xfrm rot="18160375">
            <a:off x="2868672" y="3080009"/>
            <a:ext cx="5629410" cy="159769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Flèche droite 38"/>
          <p:cNvSpPr/>
          <p:nvPr/>
        </p:nvSpPr>
        <p:spPr>
          <a:xfrm rot="18213946">
            <a:off x="1169754" y="2658448"/>
            <a:ext cx="4573963" cy="161482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964946" y="836712"/>
            <a:ext cx="3384376" cy="648072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652120" y="5877272"/>
            <a:ext cx="3384376" cy="7920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51520" y="5517232"/>
            <a:ext cx="2627784" cy="648072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" name="TextBox 5"/>
          <p:cNvSpPr txBox="1"/>
          <p:nvPr/>
        </p:nvSpPr>
        <p:spPr>
          <a:xfrm>
            <a:off x="431032" y="5589240"/>
            <a:ext cx="2304256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CREATION DEVIS</a:t>
            </a:r>
          </a:p>
          <a:p>
            <a:pPr algn="ctr"/>
            <a:r>
              <a:rPr lang="fr-FR" sz="1400" dirty="0" smtClean="0"/>
              <a:t>CREATION PROFORMA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195736" y="4581128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1 ligne de commande au minimum renseignée</a:t>
            </a:r>
          </a:p>
          <a:p>
            <a:pPr>
              <a:buFontTx/>
              <a:buChar char="-"/>
            </a:pPr>
            <a:r>
              <a:rPr lang="fr-FR" sz="1200" dirty="0" smtClean="0"/>
              <a:t> Date émission</a:t>
            </a:r>
          </a:p>
          <a:p>
            <a:pPr>
              <a:buFontTx/>
              <a:buChar char="-"/>
            </a:pPr>
            <a:r>
              <a:rPr lang="fr-FR" sz="1200" dirty="0" smtClean="0"/>
              <a:t> Date échéance</a:t>
            </a:r>
          </a:p>
          <a:p>
            <a:pPr>
              <a:buFontTx/>
              <a:buChar char="-"/>
            </a:pPr>
            <a:r>
              <a:rPr lang="fr-FR" sz="1200" dirty="0" smtClean="0"/>
              <a:t> Date envoi</a:t>
            </a:r>
          </a:p>
        </p:txBody>
      </p:sp>
      <p:sp>
        <p:nvSpPr>
          <p:cNvPr id="10" name="TextBox 5"/>
          <p:cNvSpPr txBox="1"/>
          <p:nvPr/>
        </p:nvSpPr>
        <p:spPr>
          <a:xfrm>
            <a:off x="1156634" y="3686835"/>
            <a:ext cx="3199342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ATTENTE APPROBATION </a:t>
            </a:r>
            <a:r>
              <a:rPr lang="fr-FR" sz="1600" i="1" dirty="0" smtClean="0">
                <a:solidFill>
                  <a:schemeClr val="bg1">
                    <a:lumMod val="65000"/>
                  </a:schemeClr>
                </a:solidFill>
              </a:rPr>
              <a:t>(du client)</a:t>
            </a:r>
            <a:r>
              <a:rPr lang="fr-FR" sz="1600" b="1" dirty="0" smtClean="0"/>
              <a:t> </a:t>
            </a:r>
            <a:endParaRPr lang="en-US" sz="1600" dirty="0"/>
          </a:p>
        </p:txBody>
      </p:sp>
      <p:sp>
        <p:nvSpPr>
          <p:cNvPr id="11" name="TextBox 8"/>
          <p:cNvSpPr txBox="1"/>
          <p:nvPr/>
        </p:nvSpPr>
        <p:spPr>
          <a:xfrm>
            <a:off x="2339752" y="2708920"/>
            <a:ext cx="23042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Date approbation (acceptation)  du client</a:t>
            </a:r>
          </a:p>
        </p:txBody>
      </p:sp>
      <p:sp>
        <p:nvSpPr>
          <p:cNvPr id="16" name="ZoneTexte 34"/>
          <p:cNvSpPr txBox="1"/>
          <p:nvPr/>
        </p:nvSpPr>
        <p:spPr>
          <a:xfrm>
            <a:off x="5940152" y="5949280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err="1" smtClean="0">
                <a:latin typeface="Impact" pitchFamily="34" charset="0"/>
              </a:rPr>
              <a:t>Workflow</a:t>
            </a:r>
            <a:r>
              <a:rPr lang="fr-FR" sz="1600" dirty="0" smtClean="0">
                <a:latin typeface="Impact" pitchFamily="34" charset="0"/>
              </a:rPr>
              <a:t> de vie DEVIS / FACTURE</a:t>
            </a:r>
            <a:endParaRPr lang="fr-FR" sz="1600" dirty="0">
              <a:latin typeface="Impact" pitchFamily="34" charset="0"/>
            </a:endParaRPr>
          </a:p>
        </p:txBody>
      </p:sp>
      <p:sp>
        <p:nvSpPr>
          <p:cNvPr id="17" name="TextBox 5"/>
          <p:cNvSpPr txBox="1"/>
          <p:nvPr/>
        </p:nvSpPr>
        <p:spPr>
          <a:xfrm>
            <a:off x="4108962" y="908720"/>
            <a:ext cx="3024336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DEVIS / PROFORMA / FACTURE CLOTURE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3425394" y="188640"/>
            <a:ext cx="3419872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3604906" y="260648"/>
            <a:ext cx="3096344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DEVIS / PROFORMA / FACTURE ANNULE</a:t>
            </a:r>
            <a:endParaRPr lang="en-US" sz="1400" dirty="0"/>
          </a:p>
        </p:txBody>
      </p:sp>
      <p:sp>
        <p:nvSpPr>
          <p:cNvPr id="20" name="Flèche en arc 40"/>
          <p:cNvSpPr/>
          <p:nvPr/>
        </p:nvSpPr>
        <p:spPr>
          <a:xfrm rot="18534262">
            <a:off x="1301318" y="4533206"/>
            <a:ext cx="72803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TextBox 8"/>
          <p:cNvSpPr txBox="1"/>
          <p:nvPr/>
        </p:nvSpPr>
        <p:spPr>
          <a:xfrm>
            <a:off x="179512" y="4077072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Date émission atteinte ou dépassée</a:t>
            </a:r>
          </a:p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  <a:sym typeface="Wingdings"/>
              </a:rPr>
              <a:t> 3 jours</a:t>
            </a:r>
            <a:endParaRPr lang="fr-FR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59" name="Groupe 58"/>
          <p:cNvGrpSpPr/>
          <p:nvPr/>
        </p:nvGrpSpPr>
        <p:grpSpPr>
          <a:xfrm>
            <a:off x="251520" y="1000473"/>
            <a:ext cx="2736304" cy="772343"/>
            <a:chOff x="179512" y="1750750"/>
            <a:chExt cx="3168352" cy="700335"/>
          </a:xfrm>
        </p:grpSpPr>
        <p:sp>
          <p:nvSpPr>
            <p:cNvPr id="23" name="TextBox 8"/>
            <p:cNvSpPr txBox="1"/>
            <p:nvPr/>
          </p:nvSpPr>
          <p:spPr>
            <a:xfrm>
              <a:off x="323528" y="1916832"/>
              <a:ext cx="252028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00B050"/>
                  </a:solidFill>
                </a:rPr>
                <a:t>OK: Délai non encore atteint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  <p:sp>
          <p:nvSpPr>
            <p:cNvPr id="24" name="TextBox 8"/>
            <p:cNvSpPr txBox="1"/>
            <p:nvPr/>
          </p:nvSpPr>
          <p:spPr>
            <a:xfrm>
              <a:off x="323528" y="2060848"/>
              <a:ext cx="302433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C000"/>
                  </a:solidFill>
                </a:rPr>
                <a:t>WARNING: Dernier jour avant ALERTE</a:t>
              </a:r>
              <a:endParaRPr lang="en-US" sz="1000" b="1" dirty="0">
                <a:solidFill>
                  <a:srgbClr val="FFC000"/>
                </a:solidFill>
              </a:endParaRPr>
            </a:p>
          </p:txBody>
        </p:sp>
        <p:sp>
          <p:nvSpPr>
            <p:cNvPr id="25" name="TextBox 8"/>
            <p:cNvSpPr txBox="1"/>
            <p:nvPr/>
          </p:nvSpPr>
          <p:spPr>
            <a:xfrm>
              <a:off x="323528" y="2204864"/>
              <a:ext cx="187220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0000"/>
                  </a:solidFill>
                </a:rPr>
                <a:t>ALERTE: Délai dépassé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8"/>
            <p:cNvSpPr txBox="1"/>
            <p:nvPr/>
          </p:nvSpPr>
          <p:spPr>
            <a:xfrm>
              <a:off x="179512" y="1750750"/>
              <a:ext cx="31683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u="sng" dirty="0" smtClean="0"/>
                <a:t>Indicateurs de suivi d’avancement:</a:t>
              </a:r>
              <a:endParaRPr lang="en-US" sz="1000" b="1" u="sng" dirty="0"/>
            </a:p>
          </p:txBody>
        </p:sp>
      </p:grpSp>
      <p:sp>
        <p:nvSpPr>
          <p:cNvPr id="27" name="Flèche en arc 40"/>
          <p:cNvSpPr/>
          <p:nvPr/>
        </p:nvSpPr>
        <p:spPr>
          <a:xfrm rot="18256384">
            <a:off x="2001911" y="2411718"/>
            <a:ext cx="779706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0" name="TextBox 8"/>
          <p:cNvSpPr txBox="1"/>
          <p:nvPr/>
        </p:nvSpPr>
        <p:spPr>
          <a:xfrm>
            <a:off x="8045596" y="6381328"/>
            <a:ext cx="99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08/09/2013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1691680" y="188640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Sur choix de l’utilisateur, à chaque étape, </a:t>
            </a:r>
            <a:r>
              <a:rPr lang="fr-FR" sz="1100" b="1" i="1" dirty="0" smtClean="0">
                <a:solidFill>
                  <a:schemeClr val="bg1">
                    <a:lumMod val="50000"/>
                  </a:schemeClr>
                </a:solidFill>
              </a:rPr>
              <a:t> passage en </a:t>
            </a:r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statut </a:t>
            </a:r>
            <a:r>
              <a:rPr lang="fr-FR" sz="1100" b="1" i="1" dirty="0" smtClean="0">
                <a:solidFill>
                  <a:schemeClr val="bg1">
                    <a:lumMod val="50000"/>
                  </a:schemeClr>
                </a:solidFill>
              </a:rPr>
              <a:t>ANNULE avec une justification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TextBox 8"/>
          <p:cNvSpPr txBox="1"/>
          <p:nvPr/>
        </p:nvSpPr>
        <p:spPr>
          <a:xfrm>
            <a:off x="2915816" y="5631051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700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3964946" y="4046875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705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7380312" y="1052736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795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6876256" y="404664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798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8" name="TextBox 8"/>
          <p:cNvSpPr txBox="1"/>
          <p:nvPr/>
        </p:nvSpPr>
        <p:spPr>
          <a:xfrm>
            <a:off x="1043608" y="191683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Date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d’échance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atteinte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(Warning)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ou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dépassée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Alerte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907704" y="6237312"/>
            <a:ext cx="2627784" cy="504056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50" name="TextBox 5"/>
          <p:cNvSpPr txBox="1"/>
          <p:nvPr/>
        </p:nvSpPr>
        <p:spPr>
          <a:xfrm>
            <a:off x="2015208" y="6309320"/>
            <a:ext cx="230425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CREATION FACTURE</a:t>
            </a:r>
            <a:endParaRPr lang="en-US" sz="1400" dirty="0"/>
          </a:p>
        </p:txBody>
      </p:sp>
      <p:sp>
        <p:nvSpPr>
          <p:cNvPr id="51" name="TextBox 8"/>
          <p:cNvSpPr txBox="1"/>
          <p:nvPr/>
        </p:nvSpPr>
        <p:spPr>
          <a:xfrm>
            <a:off x="4572000" y="6351131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750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54" name="TextBox 5"/>
          <p:cNvSpPr txBox="1"/>
          <p:nvPr/>
        </p:nvSpPr>
        <p:spPr>
          <a:xfrm>
            <a:off x="4541010" y="3686835"/>
            <a:ext cx="3343358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ATTENTE REGLEMENT </a:t>
            </a:r>
            <a:r>
              <a:rPr lang="fr-FR" sz="1600" i="1" dirty="0" smtClean="0">
                <a:solidFill>
                  <a:schemeClr val="bg1">
                    <a:lumMod val="65000"/>
                  </a:schemeClr>
                </a:solidFill>
              </a:rPr>
              <a:t>(du client)</a:t>
            </a:r>
            <a:endParaRPr lang="en-US" sz="1600" dirty="0"/>
          </a:p>
        </p:txBody>
      </p:sp>
      <p:sp>
        <p:nvSpPr>
          <p:cNvPr id="58" name="TextBox 8"/>
          <p:cNvSpPr txBox="1"/>
          <p:nvPr/>
        </p:nvSpPr>
        <p:spPr>
          <a:xfrm>
            <a:off x="5292080" y="2708920"/>
            <a:ext cx="18722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/>
              <a:t>- </a:t>
            </a:r>
            <a:r>
              <a:rPr lang="fr-FR" sz="1200" dirty="0" smtClean="0"/>
              <a:t>Date de règlement du client</a:t>
            </a:r>
            <a:endParaRPr lang="en-US" sz="1200" dirty="0"/>
          </a:p>
        </p:txBody>
      </p:sp>
      <p:sp>
        <p:nvSpPr>
          <p:cNvPr id="60" name="TextBox 8"/>
          <p:cNvSpPr txBox="1"/>
          <p:nvPr/>
        </p:nvSpPr>
        <p:spPr>
          <a:xfrm>
            <a:off x="7493338" y="4046875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755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64" name="Flèche en arc 40"/>
          <p:cNvSpPr/>
          <p:nvPr/>
        </p:nvSpPr>
        <p:spPr>
          <a:xfrm rot="17706668" flipV="1">
            <a:off x="6602919" y="2689352"/>
            <a:ext cx="785684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6" name="Flèche en arc 40"/>
          <p:cNvSpPr/>
          <p:nvPr/>
        </p:nvSpPr>
        <p:spPr>
          <a:xfrm rot="18095974" flipV="1">
            <a:off x="5169842" y="4736330"/>
            <a:ext cx="751456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2" name="ZoneTexte 34"/>
          <p:cNvSpPr txBox="1"/>
          <p:nvPr/>
        </p:nvSpPr>
        <p:spPr>
          <a:xfrm>
            <a:off x="6922310" y="6237312"/>
            <a:ext cx="10340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>
                <a:solidFill>
                  <a:srgbClr val="FF0000"/>
                </a:solidFill>
                <a:latin typeface="Impact" pitchFamily="34" charset="0"/>
              </a:rPr>
              <a:t>STANDARD</a:t>
            </a:r>
            <a:endParaRPr lang="fr-FR" sz="16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45" name="TextBox 8"/>
          <p:cNvSpPr txBox="1"/>
          <p:nvPr/>
        </p:nvSpPr>
        <p:spPr>
          <a:xfrm>
            <a:off x="107504" y="2634297"/>
            <a:ext cx="115212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i="1" dirty="0" smtClean="0">
                <a:solidFill>
                  <a:srgbClr val="0070C0"/>
                </a:solidFill>
              </a:rPr>
              <a:t>A </a:t>
            </a:r>
            <a:r>
              <a:rPr lang="en-US" sz="1100" i="1" dirty="0" err="1" smtClean="0">
                <a:solidFill>
                  <a:srgbClr val="0070C0"/>
                </a:solidFill>
              </a:rPr>
              <a:t>partir</a:t>
            </a:r>
            <a:r>
              <a:rPr lang="en-US" sz="1100" i="1" dirty="0" smtClean="0">
                <a:solidFill>
                  <a:srgbClr val="0070C0"/>
                </a:solidFill>
              </a:rPr>
              <a:t> de </a:t>
            </a:r>
            <a:r>
              <a:rPr lang="en-US" sz="1100" i="1" dirty="0" err="1" smtClean="0">
                <a:solidFill>
                  <a:srgbClr val="0070C0"/>
                </a:solidFill>
              </a:rPr>
              <a:t>cette</a:t>
            </a:r>
            <a:r>
              <a:rPr lang="en-US" sz="1100" i="1" dirty="0" smtClean="0">
                <a:solidFill>
                  <a:srgbClr val="0070C0"/>
                </a:solidFill>
              </a:rPr>
              <a:t> </a:t>
            </a:r>
            <a:r>
              <a:rPr lang="en-US" sz="1100" i="1" dirty="0" err="1" smtClean="0">
                <a:solidFill>
                  <a:srgbClr val="0070C0"/>
                </a:solidFill>
              </a:rPr>
              <a:t>étape</a:t>
            </a:r>
            <a:r>
              <a:rPr lang="en-US" sz="1100" i="1" dirty="0" smtClean="0">
                <a:solidFill>
                  <a:srgbClr val="0070C0"/>
                </a:solidFill>
              </a:rPr>
              <a:t>, plus de </a:t>
            </a:r>
            <a:r>
              <a:rPr lang="en-US" sz="1100" i="1" dirty="0" err="1" smtClean="0">
                <a:solidFill>
                  <a:srgbClr val="0070C0"/>
                </a:solidFill>
              </a:rPr>
              <a:t>posiibilité</a:t>
            </a:r>
            <a:r>
              <a:rPr lang="en-US" sz="1100" i="1" dirty="0" smtClean="0">
                <a:solidFill>
                  <a:srgbClr val="0070C0"/>
                </a:solidFill>
              </a:rPr>
              <a:t> modifier la pièce de </a:t>
            </a:r>
            <a:r>
              <a:rPr lang="en-US" sz="1100" i="1" dirty="0" err="1" smtClean="0">
                <a:solidFill>
                  <a:srgbClr val="0070C0"/>
                </a:solidFill>
              </a:rPr>
              <a:t>facturation</a:t>
            </a:r>
            <a:endParaRPr lang="en-US" sz="1100" i="1" dirty="0">
              <a:solidFill>
                <a:srgbClr val="0070C0"/>
              </a:solidFill>
            </a:endParaRPr>
          </a:p>
        </p:txBody>
      </p:sp>
      <p:grpSp>
        <p:nvGrpSpPr>
          <p:cNvPr id="48" name="Groupe 47"/>
          <p:cNvGrpSpPr/>
          <p:nvPr/>
        </p:nvGrpSpPr>
        <p:grpSpPr>
          <a:xfrm>
            <a:off x="4499992" y="3614827"/>
            <a:ext cx="288032" cy="288033"/>
            <a:chOff x="2051721" y="2636912"/>
            <a:chExt cx="288032" cy="288033"/>
          </a:xfrm>
        </p:grpSpPr>
        <p:pic>
          <p:nvPicPr>
            <p:cNvPr id="53" name="Image 52" descr="bt_rewind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51721" y="2636913"/>
              <a:ext cx="288032" cy="288032"/>
            </a:xfrm>
            <a:prstGeom prst="rect">
              <a:avLst/>
            </a:prstGeom>
          </p:spPr>
        </p:pic>
        <p:cxnSp>
          <p:nvCxnSpPr>
            <p:cNvPr id="55" name="Connecteur droit 54"/>
            <p:cNvCxnSpPr/>
            <p:nvPr/>
          </p:nvCxnSpPr>
          <p:spPr>
            <a:xfrm flipV="1">
              <a:off x="2123728" y="2636912"/>
              <a:ext cx="216024" cy="2880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8"/>
          <p:cNvSpPr txBox="1"/>
          <p:nvPr/>
        </p:nvSpPr>
        <p:spPr>
          <a:xfrm>
            <a:off x="5796136" y="4941168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Date émission atteinte ou dépassée</a:t>
            </a:r>
          </a:p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  <a:sym typeface="Wingdings"/>
              </a:rPr>
              <a:t> 3 jours</a:t>
            </a:r>
            <a:endParaRPr lang="fr-FR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7" name="Connecteur droit avec flèche 56"/>
          <p:cNvCxnSpPr/>
          <p:nvPr/>
        </p:nvCxnSpPr>
        <p:spPr>
          <a:xfrm>
            <a:off x="683568" y="3573016"/>
            <a:ext cx="360040" cy="288032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8"/>
          <p:cNvSpPr txBox="1"/>
          <p:nvPr/>
        </p:nvSpPr>
        <p:spPr>
          <a:xfrm>
            <a:off x="7884368" y="4437112"/>
            <a:ext cx="115212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i="1" dirty="0" smtClean="0">
                <a:solidFill>
                  <a:srgbClr val="0070C0"/>
                </a:solidFill>
              </a:rPr>
              <a:t>A </a:t>
            </a:r>
            <a:r>
              <a:rPr lang="en-US" sz="1100" i="1" dirty="0" err="1" smtClean="0">
                <a:solidFill>
                  <a:srgbClr val="0070C0"/>
                </a:solidFill>
              </a:rPr>
              <a:t>partir</a:t>
            </a:r>
            <a:r>
              <a:rPr lang="en-US" sz="1100" i="1" dirty="0" smtClean="0">
                <a:solidFill>
                  <a:srgbClr val="0070C0"/>
                </a:solidFill>
              </a:rPr>
              <a:t> de </a:t>
            </a:r>
            <a:r>
              <a:rPr lang="en-US" sz="1100" i="1" dirty="0" err="1" smtClean="0">
                <a:solidFill>
                  <a:srgbClr val="0070C0"/>
                </a:solidFill>
              </a:rPr>
              <a:t>cette</a:t>
            </a:r>
            <a:r>
              <a:rPr lang="en-US" sz="1100" i="1" dirty="0" smtClean="0">
                <a:solidFill>
                  <a:srgbClr val="0070C0"/>
                </a:solidFill>
              </a:rPr>
              <a:t> </a:t>
            </a:r>
            <a:r>
              <a:rPr lang="en-US" sz="1100" i="1" dirty="0" err="1" smtClean="0">
                <a:solidFill>
                  <a:srgbClr val="0070C0"/>
                </a:solidFill>
              </a:rPr>
              <a:t>étape</a:t>
            </a:r>
            <a:r>
              <a:rPr lang="en-US" sz="1100" i="1" dirty="0" smtClean="0">
                <a:solidFill>
                  <a:srgbClr val="0070C0"/>
                </a:solidFill>
              </a:rPr>
              <a:t>, plus de </a:t>
            </a:r>
            <a:r>
              <a:rPr lang="en-US" sz="1100" i="1" dirty="0" err="1" smtClean="0">
                <a:solidFill>
                  <a:srgbClr val="0070C0"/>
                </a:solidFill>
              </a:rPr>
              <a:t>posiibilité</a:t>
            </a:r>
            <a:r>
              <a:rPr lang="en-US" sz="1100" i="1" dirty="0" smtClean="0">
                <a:solidFill>
                  <a:srgbClr val="0070C0"/>
                </a:solidFill>
              </a:rPr>
              <a:t> modifier la pièce de </a:t>
            </a:r>
            <a:r>
              <a:rPr lang="en-US" sz="1100" i="1" dirty="0" err="1" smtClean="0">
                <a:solidFill>
                  <a:srgbClr val="0070C0"/>
                </a:solidFill>
              </a:rPr>
              <a:t>facturation</a:t>
            </a:r>
            <a:endParaRPr lang="en-US" sz="1100" i="1" dirty="0">
              <a:solidFill>
                <a:srgbClr val="0070C0"/>
              </a:solidFill>
            </a:endParaRPr>
          </a:p>
        </p:txBody>
      </p:sp>
      <p:cxnSp>
        <p:nvCxnSpPr>
          <p:cNvPr id="68" name="Connecteur droit avec flèche 67"/>
          <p:cNvCxnSpPr>
            <a:stCxn id="65" idx="0"/>
          </p:cNvCxnSpPr>
          <p:nvPr/>
        </p:nvCxnSpPr>
        <p:spPr>
          <a:xfrm flipH="1" flipV="1">
            <a:off x="7956376" y="3861048"/>
            <a:ext cx="504056" cy="576064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8"/>
          <p:cNvSpPr txBox="1"/>
          <p:nvPr/>
        </p:nvSpPr>
        <p:spPr>
          <a:xfrm>
            <a:off x="7308304" y="270892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Date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d’échance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atteinte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(Warning)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ou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dépassée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Alerte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</TotalTime>
  <Words>180</Words>
  <Application>Microsoft Office PowerPoint</Application>
  <PresentationFormat>Affichage à l'écran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</dc:creator>
  <cp:lastModifiedBy>yveshaddad53@gmail.com</cp:lastModifiedBy>
  <cp:revision>124</cp:revision>
  <dcterms:created xsi:type="dcterms:W3CDTF">2012-12-19T15:45:09Z</dcterms:created>
  <dcterms:modified xsi:type="dcterms:W3CDTF">2013-10-20T09:40:21Z</dcterms:modified>
</cp:coreProperties>
</file>