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10/12/2013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835288">
            <a:off x="2275768" y="4745771"/>
            <a:ext cx="2669344" cy="1313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8160375">
            <a:off x="2868672" y="3080009"/>
            <a:ext cx="562941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213946">
            <a:off x="1169754" y="2658448"/>
            <a:ext cx="4573963" cy="16148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64946" y="836712"/>
            <a:ext cx="3384376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877272"/>
            <a:ext cx="374441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5517232"/>
            <a:ext cx="2627784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5589240"/>
            <a:ext cx="23042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DEVIS</a:t>
            </a:r>
          </a:p>
          <a:p>
            <a:pPr algn="ctr"/>
            <a:r>
              <a:rPr lang="fr-FR" sz="1400" dirty="0" smtClean="0"/>
              <a:t>CREATION PROFORMA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581128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émission</a:t>
            </a:r>
          </a:p>
          <a:p>
            <a:pPr>
              <a:buFontTx/>
              <a:buChar char="-"/>
            </a:pPr>
            <a:r>
              <a:rPr lang="fr-FR" sz="1200" dirty="0" smtClean="0"/>
              <a:t> Date échéance</a:t>
            </a:r>
          </a:p>
          <a:p>
            <a:pPr>
              <a:buFontTx/>
              <a:buChar char="-"/>
            </a:pPr>
            <a:r>
              <a:rPr lang="fr-FR" sz="1200" dirty="0" smtClean="0"/>
              <a:t> Date envoi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156634" y="3686835"/>
            <a:ext cx="31993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APPROBATION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r>
              <a:rPr lang="fr-FR" sz="1600" b="1" dirty="0" smtClean="0"/>
              <a:t> 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339752" y="270892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Date approbation (acceptation)  du client</a:t>
            </a:r>
          </a:p>
        </p:txBody>
      </p:sp>
      <p:sp>
        <p:nvSpPr>
          <p:cNvPr id="17" name="TextBox 5"/>
          <p:cNvSpPr txBox="1"/>
          <p:nvPr/>
        </p:nvSpPr>
        <p:spPr>
          <a:xfrm>
            <a:off x="4108962" y="908720"/>
            <a:ext cx="30243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25394" y="188640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04906" y="260648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ANNULE</a:t>
            </a:r>
            <a:endParaRPr lang="en-US" sz="1400" dirty="0"/>
          </a:p>
        </p:txBody>
      </p:sp>
      <p:sp>
        <p:nvSpPr>
          <p:cNvPr id="20" name="Flèche en arc 40"/>
          <p:cNvSpPr/>
          <p:nvPr/>
        </p:nvSpPr>
        <p:spPr>
          <a:xfrm rot="18534262">
            <a:off x="1301318" y="4533206"/>
            <a:ext cx="72803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179512" y="1196752"/>
            <a:ext cx="2736304" cy="772343"/>
            <a:chOff x="179512" y="1750750"/>
            <a:chExt cx="3168352" cy="700335"/>
          </a:xfrm>
        </p:grpSpPr>
        <p:sp>
          <p:nvSpPr>
            <p:cNvPr id="23" name="TextBox 8"/>
            <p:cNvSpPr txBox="1"/>
            <p:nvPr/>
          </p:nvSpPr>
          <p:spPr>
            <a:xfrm>
              <a:off x="323528" y="1916832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23528" y="2060848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23528" y="2204864"/>
              <a:ext cx="1872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179512" y="175075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8256384">
            <a:off x="2001911" y="2411718"/>
            <a:ext cx="77970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09/12/2013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467544" y="188640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915816" y="563105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64946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380312" y="10527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876256" y="40466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19168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7704" y="6237312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015208" y="6309320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FACTURE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572000" y="635113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4541010" y="3686835"/>
            <a:ext cx="334335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REGLEMENT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292080" y="270892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Reste à régler = 0</a:t>
            </a:r>
            <a:endParaRPr lang="en-US" sz="1200" dirty="0"/>
          </a:p>
        </p:txBody>
      </p:sp>
      <p:sp>
        <p:nvSpPr>
          <p:cNvPr id="60" name="TextBox 8"/>
          <p:cNvSpPr txBox="1"/>
          <p:nvPr/>
        </p:nvSpPr>
        <p:spPr>
          <a:xfrm>
            <a:off x="7493338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7706668" flipV="1">
            <a:off x="6602919" y="2689352"/>
            <a:ext cx="78568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169842" y="4736330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588224" y="6381328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107504" y="2634297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4499992" y="3614827"/>
            <a:ext cx="288032" cy="288033"/>
            <a:chOff x="2051721" y="2636912"/>
            <a:chExt cx="288032" cy="288033"/>
          </a:xfrm>
        </p:grpSpPr>
        <p:pic>
          <p:nvPicPr>
            <p:cNvPr id="53" name="Image 52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55" name="Connecteur droit 54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8"/>
          <p:cNvSpPr txBox="1"/>
          <p:nvPr/>
        </p:nvSpPr>
        <p:spPr>
          <a:xfrm>
            <a:off x="5796136" y="494116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émission atteinte ou dépassée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683568" y="3573016"/>
            <a:ext cx="360040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7884368" y="4437112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cxnSp>
        <p:nvCxnSpPr>
          <p:cNvPr id="68" name="Connecteur droit avec flèche 67"/>
          <p:cNvCxnSpPr>
            <a:stCxn id="65" idx="0"/>
          </p:cNvCxnSpPr>
          <p:nvPr/>
        </p:nvCxnSpPr>
        <p:spPr>
          <a:xfrm flipH="1" flipV="1">
            <a:off x="7956376" y="3861048"/>
            <a:ext cx="504056" cy="57606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8"/>
          <p:cNvSpPr txBox="1"/>
          <p:nvPr/>
        </p:nvSpPr>
        <p:spPr>
          <a:xfrm>
            <a:off x="7308304" y="27089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ZoneTexte 34"/>
          <p:cNvSpPr txBox="1"/>
          <p:nvPr/>
        </p:nvSpPr>
        <p:spPr>
          <a:xfrm>
            <a:off x="5220072" y="59492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PIECE DE FACTURATION</a:t>
            </a:r>
          </a:p>
          <a:p>
            <a:pPr algn="ctr"/>
            <a:r>
              <a:rPr lang="fr-FR" sz="1200" dirty="0" smtClean="0">
                <a:latin typeface="Impact" pitchFamily="34" charset="0"/>
              </a:rPr>
              <a:t>Devis / </a:t>
            </a:r>
            <a:r>
              <a:rPr lang="fr-FR" sz="1200" dirty="0" err="1" smtClean="0">
                <a:latin typeface="Impact" pitchFamily="34" charset="0"/>
              </a:rPr>
              <a:t>Proforma</a:t>
            </a:r>
            <a:r>
              <a:rPr lang="fr-FR" sz="1200" dirty="0" smtClean="0">
                <a:latin typeface="Impact" pitchFamily="34" charset="0"/>
              </a:rPr>
              <a:t> / Facture / Avoir</a:t>
            </a:r>
            <a:endParaRPr lang="fr-FR" sz="1200" dirty="0">
              <a:latin typeface="Impact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467544" y="548680"/>
            <a:ext cx="309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rgbClr val="FF0000"/>
                </a:solidFill>
              </a:rPr>
              <a:t>ATTENTION: pour une facture, l’AVOIR n’est pas créé automatiquement et reste une opération manuelle via le MODULE</a:t>
            </a:r>
            <a:endParaRPr lang="en-US" sz="1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lèche droite 60"/>
          <p:cNvSpPr/>
          <p:nvPr/>
        </p:nvSpPr>
        <p:spPr>
          <a:xfrm rot="18160375">
            <a:off x="3193079" y="2667310"/>
            <a:ext cx="265649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91880" y="1844824"/>
            <a:ext cx="3384376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148064" y="5877272"/>
            <a:ext cx="3888432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195736" y="3356992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émission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220072" y="59492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PIECE DE FACTURATION</a:t>
            </a:r>
          </a:p>
          <a:p>
            <a:pPr algn="ctr"/>
            <a:r>
              <a:rPr lang="fr-FR" sz="1200" dirty="0" smtClean="0">
                <a:latin typeface="Impact" pitchFamily="34" charset="0"/>
              </a:rPr>
              <a:t>Devis / </a:t>
            </a:r>
            <a:r>
              <a:rPr lang="fr-FR" sz="1200" dirty="0" err="1" smtClean="0">
                <a:latin typeface="Impact" pitchFamily="34" charset="0"/>
              </a:rPr>
              <a:t>Proforma</a:t>
            </a:r>
            <a:r>
              <a:rPr lang="fr-FR" sz="1200" dirty="0" smtClean="0">
                <a:latin typeface="Impact" pitchFamily="34" charset="0"/>
              </a:rPr>
              <a:t> / Facture / Avoir</a:t>
            </a:r>
            <a:endParaRPr lang="fr-FR" sz="12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3635896" y="1916832"/>
            <a:ext cx="30243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AVOIR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952328" y="1196752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131840" y="1268760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AVOIR ANNULE</a:t>
            </a:r>
            <a:endParaRPr lang="en-US" sz="1400" dirty="0"/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09/12/2013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218614" y="1196752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Sur choix de l’utilisateur, à chaque étape,  passage en statut 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6907246" y="206084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403190" y="141277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04256" y="4869160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411760" y="4941168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AVOIR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968552" y="498297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770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601889" y="3380621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660232" y="6381328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6228183" y="3585459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3 jours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260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153</cp:revision>
  <dcterms:created xsi:type="dcterms:W3CDTF">2012-12-19T15:45:09Z</dcterms:created>
  <dcterms:modified xsi:type="dcterms:W3CDTF">2013-12-10T20:17:09Z</dcterms:modified>
</cp:coreProperties>
</file>