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4" autoAdjust="0"/>
    <p:restoredTop sz="94660"/>
  </p:normalViewPr>
  <p:slideViewPr>
    <p:cSldViewPr>
      <p:cViewPr varScale="1">
        <p:scale>
          <a:sx n="110" d="100"/>
          <a:sy n="110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899592" y="5373216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1259632" y="494116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Financement 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Pré-accepté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 Case cochée Paiement  comptant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Enveloppe financière renseignée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1835696" y="4653136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3347864" y="2935977"/>
            <a:ext cx="388843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2987824" y="32664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Réception marchandise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</p:txBody>
      </p:sp>
      <p:sp>
        <p:nvSpPr>
          <p:cNvPr id="16" name="ZoneTexte 34"/>
          <p:cNvSpPr txBox="1"/>
          <p:nvPr/>
        </p:nvSpPr>
        <p:spPr>
          <a:xfrm>
            <a:off x="5565579" y="566124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1882236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2061748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506533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8691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107504" y="1124744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978101" y="440443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1728484" y="385223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773716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316874" y="53732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117074" y="46531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4541010" y="18133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467544" y="436510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364088" y="599167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STANDARD - Métier Fournisseurs de service</a:t>
            </a:r>
          </a:p>
          <a:p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Vente / Location de matériel (Copieur / Téléphonie / Informatique)</a:t>
            </a:r>
            <a:endParaRPr lang="fr-FR" sz="1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923928" y="2132856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programmée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de livraison du matériel chez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d’intervention prévisionnelle installateur / technicien</a:t>
            </a:r>
          </a:p>
          <a:p>
            <a:r>
              <a:rPr lang="fr-FR" sz="1200" dirty="0" smtClean="0"/>
              <a:t>  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dirty="0" smtClean="0"/>
              <a:t> validée avec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44" name="TextBox 5"/>
          <p:cNvSpPr txBox="1"/>
          <p:nvPr/>
        </p:nvSpPr>
        <p:spPr>
          <a:xfrm>
            <a:off x="4685026" y="1855857"/>
            <a:ext cx="24482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5292080" y="1124744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187624" y="38720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5220072" y="1495817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effectué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51" name="TextBox 8"/>
          <p:cNvSpPr txBox="1"/>
          <p:nvPr/>
        </p:nvSpPr>
        <p:spPr>
          <a:xfrm>
            <a:off x="5436096" y="6206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mise en service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Facturation / BL / Ticket émis dans le dossier clôturés</a:t>
            </a:r>
          </a:p>
        </p:txBody>
      </p:sp>
      <p:sp>
        <p:nvSpPr>
          <p:cNvPr id="54" name="Flèche en arc 40"/>
          <p:cNvSpPr/>
          <p:nvPr/>
        </p:nvSpPr>
        <p:spPr>
          <a:xfrm rot="19458280">
            <a:off x="4491273" y="12680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5139344" y="43238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4499992" y="692696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2339752" y="396615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Commande effectuée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Client identifié en compta &amp; Administratif terminé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2555776" y="3645024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76514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2619063" y="30357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3456676" y="223258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1331640" y="191683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livraison client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308304" y="29249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3" name="TextBox 8"/>
          <p:cNvSpPr txBox="1"/>
          <p:nvPr/>
        </p:nvSpPr>
        <p:spPr>
          <a:xfrm>
            <a:off x="7205306" y="18448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884368" y="11247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2339752" y="119849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installation prévisionnelle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7522804" y="3501008"/>
            <a:ext cx="158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04056" y="2782669"/>
            <a:ext cx="2339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réception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</a:t>
            </a:r>
            <a:r>
              <a:rPr lang="fr-FR" sz="1200" b="1" dirty="0" smtClean="0">
                <a:solidFill>
                  <a:srgbClr val="C00000"/>
                </a:solidFill>
              </a:rPr>
              <a:t>annulez </a:t>
            </a:r>
            <a:r>
              <a:rPr lang="fr-FR" sz="1200" b="1" dirty="0" smtClean="0">
                <a:solidFill>
                  <a:srgbClr val="C00000"/>
                </a:solidFill>
              </a:rPr>
              <a:t>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455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169</cp:revision>
  <dcterms:created xsi:type="dcterms:W3CDTF">2012-12-19T15:45:09Z</dcterms:created>
  <dcterms:modified xsi:type="dcterms:W3CDTF">2013-12-23T13:00:48Z</dcterms:modified>
</cp:coreProperties>
</file>