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4" autoAdjust="0"/>
    <p:restoredTop sz="94660"/>
  </p:normalViewPr>
  <p:slideViewPr>
    <p:cSldViewPr>
      <p:cViewPr varScale="1">
        <p:scale>
          <a:sx n="110" d="100"/>
          <a:sy n="110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24128" y="5517232"/>
            <a:ext cx="3312368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135107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207115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899592" y="5517232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1979712" y="4932457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Enveloppe </a:t>
            </a:r>
            <a:r>
              <a:rPr lang="fr-FR" sz="1000" dirty="0" smtClean="0"/>
              <a:t>financière renseignée (Onglet FINANCIER)</a:t>
            </a:r>
          </a:p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dirty="0" smtClean="0"/>
              <a:t>Statut Financement Accepté </a:t>
            </a:r>
            <a:r>
              <a:rPr lang="fr-FR" sz="1000" b="1" dirty="0" smtClean="0">
                <a:solidFill>
                  <a:srgbClr val="FF0000"/>
                </a:solidFill>
              </a:rPr>
              <a:t>OU</a:t>
            </a:r>
            <a:r>
              <a:rPr lang="fr-FR" sz="1000" dirty="0" smtClean="0"/>
              <a:t> Case cochée Paiement  comptant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Case </a:t>
            </a:r>
            <a:r>
              <a:rPr lang="fr-FR" sz="1000" dirty="0" smtClean="0"/>
              <a:t>à cocher Statut Identification du matériel finalisé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0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1907704" y="4664169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COMMANDE - LOGISTIQUE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2555776" y="3933056"/>
            <a:ext cx="388843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 A PROGRAMMER</a:t>
            </a:r>
            <a:endParaRPr lang="en-US" sz="1200" b="1" dirty="0"/>
          </a:p>
        </p:txBody>
      </p:sp>
      <p:sp>
        <p:nvSpPr>
          <p:cNvPr id="16" name="ZoneTexte 34"/>
          <p:cNvSpPr txBox="1"/>
          <p:nvPr/>
        </p:nvSpPr>
        <p:spPr>
          <a:xfrm>
            <a:off x="5724128" y="566124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1882236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2061748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88324" y="54253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107504" y="1124744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978101" y="468085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1800492" y="398521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06/01/2014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043608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453336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316874" y="5517232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189082" y="4664169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04448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4541010" y="181335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467544" y="4641523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084168" y="5949280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4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endParaRPr lang="fr-FR" sz="1400" dirty="0" smtClean="0"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fr-FR" sz="1100" dirty="0" smtClean="0">
                <a:solidFill>
                  <a:srgbClr val="FF0000"/>
                </a:solidFill>
                <a:latin typeface="Impact" pitchFamily="34" charset="0"/>
              </a:rPr>
              <a:t>Vente &amp; Déploiement de matériel</a:t>
            </a:r>
            <a:endParaRPr lang="fr-FR" sz="11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971600" y="5847075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- </a:t>
            </a:r>
            <a:r>
              <a:rPr lang="fr-FR" sz="1000" dirty="0" err="1" smtClean="0"/>
              <a:t>Checklist</a:t>
            </a:r>
            <a:r>
              <a:rPr lang="fr-FR" sz="1000" dirty="0" smtClean="0"/>
              <a:t> renseignée </a:t>
            </a:r>
            <a:r>
              <a:rPr lang="fr-FR" sz="1000" dirty="0" smtClean="0">
                <a:solidFill>
                  <a:srgbClr val="FF0000"/>
                </a:solidFill>
              </a:rPr>
              <a:t>NON BLOCANTE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615011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</a:t>
            </a:r>
            <a:r>
              <a:rPr lang="fr-FR" sz="1000" i="1" dirty="0" smtClean="0">
                <a:solidFill>
                  <a:srgbClr val="002060"/>
                </a:solidFill>
              </a:rPr>
              <a:t>bloque </a:t>
            </a:r>
            <a:r>
              <a:rPr lang="fr-FR" sz="1000" i="1" dirty="0" smtClean="0">
                <a:solidFill>
                  <a:srgbClr val="002060"/>
                </a:solidFill>
              </a:rPr>
              <a:t>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707904" y="3071282"/>
            <a:ext cx="4968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Statut installation programmée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Date de livraison du matériel chez le client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Date d’intervention prévisionnelle </a:t>
            </a:r>
            <a:r>
              <a:rPr lang="fr-FR" sz="1000" dirty="0" smtClean="0"/>
              <a:t>installateur </a:t>
            </a:r>
            <a:r>
              <a:rPr lang="fr-FR" sz="1000" b="1" dirty="0" smtClean="0">
                <a:solidFill>
                  <a:srgbClr val="FF0000"/>
                </a:solidFill>
              </a:rPr>
              <a:t>ET</a:t>
            </a:r>
            <a:r>
              <a:rPr lang="fr-FR" sz="1000" dirty="0" smtClean="0"/>
              <a:t> validée avec le client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dirty="0" smtClean="0"/>
              <a:t> BL non bloqué en stock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dirty="0" smtClean="0"/>
              <a:t>Ticket d’intervention pour l’installateur créé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</p:txBody>
      </p:sp>
      <p:sp>
        <p:nvSpPr>
          <p:cNvPr id="44" name="TextBox 5"/>
          <p:cNvSpPr txBox="1"/>
          <p:nvPr/>
        </p:nvSpPr>
        <p:spPr>
          <a:xfrm>
            <a:off x="3923928" y="2783250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 PROGRAMME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5004048" y="2071881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259632" y="400506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499992" y="2431921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dirty="0" smtClean="0"/>
              <a:t>Ticket clôturé (installation effectuée et validée)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TICKET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000" dirty="0" smtClean="0"/>
          </a:p>
        </p:txBody>
      </p:sp>
      <p:sp>
        <p:nvSpPr>
          <p:cNvPr id="51" name="TextBox 8"/>
          <p:cNvSpPr txBox="1"/>
          <p:nvPr/>
        </p:nvSpPr>
        <p:spPr>
          <a:xfrm>
            <a:off x="5364088" y="1412776"/>
            <a:ext cx="3419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dirty="0" smtClean="0"/>
              <a:t>Facturation </a:t>
            </a:r>
            <a:r>
              <a:rPr lang="fr-FR" sz="1000" dirty="0" smtClean="0"/>
              <a:t>émise et envoyée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FACTURATION)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BL clôturé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BL)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dirty="0" smtClean="0"/>
              <a:t>Dossier de </a:t>
            </a:r>
            <a:r>
              <a:rPr lang="fr-FR" sz="1000" dirty="0" smtClean="0"/>
              <a:t>crédit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CHECKLIST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000" dirty="0" smtClean="0"/>
          </a:p>
        </p:txBody>
      </p:sp>
      <p:sp>
        <p:nvSpPr>
          <p:cNvPr id="54" name="Flèche en arc 40"/>
          <p:cNvSpPr/>
          <p:nvPr/>
        </p:nvSpPr>
        <p:spPr>
          <a:xfrm rot="18889644">
            <a:off x="4957949" y="115262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004815">
            <a:off x="5581002" y="50544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3563888" y="47667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(Warning)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2627784" y="4221088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dirty="0" smtClean="0"/>
              <a:t>COMMANDE/LIVRAISON au statut Commande effectuée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Onglet DEMARCHE)</a:t>
            </a:r>
          </a:p>
          <a:p>
            <a:pPr>
              <a:buFontTx/>
              <a:buChar char="-"/>
            </a:pPr>
            <a:r>
              <a:rPr lang="fr-FR" sz="1000" dirty="0" smtClean="0"/>
              <a:t> BL créé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5868144" y="1124744"/>
            <a:ext cx="22687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DEBLOCAGE CLIENT</a:t>
            </a:r>
            <a:endParaRPr lang="en-US" sz="1200" b="1" dirty="0"/>
          </a:p>
        </p:txBody>
      </p:sp>
      <p:sp>
        <p:nvSpPr>
          <p:cNvPr id="64" name="Flèche en arc 40"/>
          <p:cNvSpPr/>
          <p:nvPr/>
        </p:nvSpPr>
        <p:spPr>
          <a:xfrm rot="19458280">
            <a:off x="2835089" y="3024672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4032740" y="201656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6516216" y="3933056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rgbClr val="002060"/>
                </a:solidFill>
              </a:rPr>
              <a:t>3015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3" name="TextBox 8"/>
          <p:cNvSpPr txBox="1"/>
          <p:nvPr/>
        </p:nvSpPr>
        <p:spPr>
          <a:xfrm>
            <a:off x="7164288" y="2852936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596336" y="20805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1763688" y="184482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Date installation prévisionnelle atteinte (Warning) ou dépassée (Alerte) + 2 jours</a:t>
            </a:r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7380312" y="3789040"/>
            <a:ext cx="158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115616" y="2780928"/>
            <a:ext cx="2339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Date réception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9850589">
            <a:off x="29863" y="1973549"/>
            <a:ext cx="17770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Version de </a:t>
            </a:r>
            <a:r>
              <a:rPr lang="fr-FR" sz="1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travail</a:t>
            </a:r>
          </a:p>
          <a:p>
            <a:pPr algn="ctr"/>
            <a:r>
              <a:rPr lang="fr-FR" sz="16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N°2</a:t>
            </a:r>
            <a:endParaRPr lang="fr-FR" sz="16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fr-FR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Confidentiel CES</a:t>
            </a:r>
            <a:endParaRPr lang="fr-FR" sz="1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8" name="TextBox 8"/>
          <p:cNvSpPr txBox="1"/>
          <p:nvPr/>
        </p:nvSpPr>
        <p:spPr>
          <a:xfrm>
            <a:off x="153027" y="515719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-- jour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8"/>
          <p:cNvSpPr txBox="1"/>
          <p:nvPr/>
        </p:nvSpPr>
        <p:spPr>
          <a:xfrm>
            <a:off x="5976664" y="652626"/>
            <a:ext cx="313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Facturation </a:t>
            </a:r>
            <a:r>
              <a:rPr lang="fr-FR" sz="1000" dirty="0" smtClean="0"/>
              <a:t> réglée (clôturée )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FACTURATION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fr-FR" sz="1000" dirty="0" smtClean="0"/>
              <a:t> Date de mise en service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000" dirty="0" smtClean="0"/>
          </a:p>
        </p:txBody>
      </p:sp>
      <p:sp>
        <p:nvSpPr>
          <p:cNvPr id="69" name="TextBox 8"/>
          <p:cNvSpPr txBox="1"/>
          <p:nvPr/>
        </p:nvSpPr>
        <p:spPr>
          <a:xfrm>
            <a:off x="4379710" y="119675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8172400" y="112474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3030</a:t>
            </a:r>
            <a:endParaRPr lang="en-US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annulez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470</Words>
  <Application>Microsoft Office PowerPoint</Application>
  <PresentationFormat>Affichage à l'écran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191</cp:revision>
  <dcterms:created xsi:type="dcterms:W3CDTF">2012-12-19T15:45:09Z</dcterms:created>
  <dcterms:modified xsi:type="dcterms:W3CDTF">2014-01-09T09:33:41Z</dcterms:modified>
</cp:coreProperties>
</file>